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C81D2-A0F0-C88B-654A-8A2C9BE07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DE8AE-98F9-A2A8-3EBE-B78C7371B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155A5-F302-01DF-CA32-98C6F25A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4A27C-B0C3-ED5F-F6D4-7C0A8CB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5405D-058B-456C-268A-A2F84054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69577-F732-CBEE-37D3-A658748D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E3FE0-153F-10E7-831D-15CFC625B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78368-8245-B05E-ACA0-9CD3111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19366-6B3C-D9BF-1ED2-29385159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BE93D-CE33-A953-EA18-CCE1E0A1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3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E44FC-C34E-6DD0-2813-8C28AF04D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F2A63-7445-F1AF-8844-D54009C1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762A4-C871-0C70-03F0-E734450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B17EB-79BE-6199-9D58-0AA6878C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90906-1E9A-1763-44B7-8F5C70A5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7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F293F-51BF-C5B0-DEBB-990913B6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0F62E-1AB3-E7DA-1A69-1084CF5A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33D75-29F4-39BB-977A-92E4C5B9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36E7E-2723-2A30-2270-96B8C24A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5880B-3CF0-201A-33F1-15E5132A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B13E4-9B57-6B47-4064-FEBEDB0B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8762A-2D88-0467-F52B-100616A7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0BFE2-BA74-94C8-9137-3CA021DC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81554-583F-6230-E1EA-2769B299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28CCB-8C72-5099-42D5-A6EA3553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2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15B2F-B414-2B5E-2858-149A3636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DC04B-C58E-BD6D-6980-F0F6706A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FA8433-2252-EF7C-5371-86B1B9C79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C3B3B-1709-5979-F601-40CD4DBF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2C43E-EAD9-4412-0FE7-626B54AF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2C96B-CCFD-A3E6-9B4D-2A305CE4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24A17-E35D-CA46-39E5-44740266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5E869-C899-7DC9-83B2-893D1A60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B7B809-AF43-F65E-C383-8458E25C0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C19F80-5DB4-4A2C-EEFF-A715ECE7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5CB998-D317-D926-165C-E4D981866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41A031-69AC-D908-E667-7FE5C914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7B14C-E108-F4C4-A76B-F93453D6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A75CA-CE25-24BB-233A-6A52CFA0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9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0F211-675E-F789-7488-339BD393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F27D9-9E75-1505-E32C-FF922150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06A59-D74A-EADB-F505-DC27B4A2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5E8C46-5F27-98CB-BB23-E674D2D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09FC4B-EADE-FB4E-FE5B-03F82806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EE18A3-EC6E-EB9E-6A0D-82C46F0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B6D5A-B3F1-3659-1B64-4E8DEC6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7B0E-B9F0-9079-EA3D-C41ED59E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45CD2-8BB9-FCF2-10EB-9E7D8962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38FDB-354A-2E6B-EC76-446E4164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EFE28-5165-2A69-8546-B167002C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82C2A-E81B-8CB2-568B-42608E08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3F259-B097-1741-1B59-880FD725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9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54D6-C55F-C3BD-6A7F-2B088874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38399C-01B3-E0FB-604A-E312900F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72CFF-129D-CC79-2B61-DF62D52A1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EB913-2112-3B12-A1F5-69BCCF79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A65B8-7A26-20D7-1763-43F50A47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108E2-B214-EF1D-5D1F-97E58518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0B7C50-F1A4-7E9F-F67D-7E63BB18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A97B6-8807-D18C-23A0-176873BC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0B54E-650B-D58E-6F9B-3BAFB6D1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3B53-56F1-4A01-B750-B7E0CDC13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B5873-798B-FE4E-5DB9-27EFEC449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14E24-84AD-4C4D-30D3-413E7E238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9A0C-979C-4ED1-84B7-075BE8CE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22" name="Picture 2" descr="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2024-03-10T22:18:22Z</dcterms:created>
  <dcterms:modified xsi:type="dcterms:W3CDTF">2024-03-10T22:18:22Z</dcterms:modified>
</cp:coreProperties>
</file>