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9458-66C5-0771-E52C-212E23A2C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7FBEF-328B-AD32-027D-6AE29D936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A476B-97E7-CE11-D95D-B76FBAAB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A9B37-9980-2875-A66E-7061C134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7459B-B929-A389-E8D8-73A3007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0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351CB-D663-5AC6-DA97-F0CA98D5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CBBF7F-439A-B011-C1B2-F55765EA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C7667-B9BA-EF53-BB8C-441EE996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8485D-7B67-9C14-90DA-5A4699B3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80E7A-A5E3-C34F-1567-B9E731F9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8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2F2B24-ABB6-8FB3-2A65-7ED601D98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0979A-9550-A368-5457-A5185BE6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DBDCD-9B0A-17D5-BFCD-4A73A974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84269-C792-F86C-2FBF-15DDCA1E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F50EC-5A3A-C51B-38FE-184247B8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4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3E92-3F20-EA3D-51C4-2C4E4D5B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81DEF-BBE5-307E-ED2F-71481785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B61E5-43DB-ABA6-67DE-76807FB6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F32EB-0BB3-CF19-A738-235AF571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A4AE1-9F44-A98A-D18E-79DA31C4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64C77-5FC0-BF0A-D1F0-2D8AA196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BA475-0A7D-8E76-B06C-7742CD28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49537-D98C-200B-8C9B-89D8723C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3C8CB-2A40-EDD8-D83E-B43FF61D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7219B-84AC-6996-B6C1-21BFAA65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0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9464-DD54-F5DE-C00B-75F1A620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C14A3-8A87-343C-E18C-54C541054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12B2B-FEDF-8E30-808D-C2F17B50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13661-6AAC-CFDE-E54E-C6E03F4A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83C-9D77-1409-6CB0-5F91C71D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B121E-391B-F330-5F2A-EE3E2D5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0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46329-2A0E-E7F8-DF77-CF4D4648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B59E2-B35F-87E2-E92F-EFB2B645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79C43-688C-2219-4C8B-DB9BC22E0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7BC3E-277E-387D-8F41-2D0D77222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D518AC-5593-B797-7666-D113010D2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7F645-A7AF-49EE-14EF-634B295E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833095-7C57-5375-5D1A-C42E435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CEED-5231-C9B6-189D-EE17D40F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1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504AF-4B7B-F067-84D8-77417E09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2FA64-074D-68A9-83BD-6959AC3C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B9F3A3-08B2-4784-A725-9424E0F8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782FA4-B8F7-D387-2A5D-55364449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89F7B-41F6-B591-702D-358A587B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F4AD8-0340-432D-8031-8882C0DA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9E89C-D3E6-ADDB-CDB1-C4BD556B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B7F6C-BAA3-EB38-A61B-6ECABD39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AA004-848D-079C-48F7-F9FD06A8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F4377-6771-FF5B-491B-1244D1E24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F3259-1C6A-6282-A2B6-E32F1BD6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5C45C-520D-7681-2D8A-843AAA65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5ECB7-E905-6062-7D85-0E7D7C23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6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93C6B-4790-2EB0-E317-672C61F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A0716-43CA-A099-E924-D35B81E6E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9CE9B-22CB-E7EB-F7A7-4581FB4C9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451F5-4553-6F7B-C68D-27E49D21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2553B-6F3B-5318-C778-1578741F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D1DD4-DA2E-81FD-1F2D-366A2DCB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2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5E724C-07CB-7728-E543-52647197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D9CFF-9AB6-40EA-BE27-B5AF35F38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0E3D-02E3-473A-4311-4054A42E3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58498-29A5-BF98-210D-17C73FF1A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806A0-1D09-E6D3-3911-B1731D16E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0370" name="Picture 2" descr="1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1"/>
            <a:ext cx="9172575" cy="68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1395" name="Picture 3" descr="11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95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2024-03-10T22:18:31Z</dcterms:created>
  <dcterms:modified xsi:type="dcterms:W3CDTF">2024-03-10T22:18:31Z</dcterms:modified>
</cp:coreProperties>
</file>