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67F1-6D8F-4363-38D6-9FCB935C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73AB7-7F53-B9D3-49EA-4CDAD8735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759A1-0C33-2E9F-30A4-694BBF52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83C6B-34C0-7DDC-3D25-025EED37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144E4-24DC-B1B0-5B6B-1345C2F5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4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DA9C1-E500-7206-E0F7-57C7A476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968A9-E5FA-3CBC-6BCF-639F4739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1E4C6-2673-7351-7147-18C6C289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59FE2-379C-0903-EA99-AFB9DB77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CBD9D-D3A3-6997-4BFA-B9EC886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0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6FD6B2-2946-5629-DBB6-300D457EA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2E183-309C-CCBC-17BF-B0806065A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B1ABD-122B-F39E-C777-7B892177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089FB-3C7D-407B-C4F9-2B9C3F9C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14911-CD89-F5B8-0DE7-B05EA770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B44E4-3810-8685-4973-80343644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46A3F-344A-8DAC-4CF1-3E9A0671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35472-64FD-4782-0396-0E179C04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CC115-4A43-04F2-76CE-25D8076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79104-E83F-8665-A2F9-DACF6BE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8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24FBC-8B94-184F-6A30-8C9F9D7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87FBD-B765-AE80-77A7-7B57AA79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46885-D113-C8A8-7CEA-E5D5D201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A795-7DD4-41B2-6D1D-9B894F79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A4E38-9DF4-35E9-1FE7-C7C220D9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6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F5EF-BDBD-4AF8-E133-A243E581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C7950-E217-D091-C738-99FEEFBAB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D616D-FA6B-3607-EA59-9A21E4587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B5027-D766-D020-8E9A-0C0DB8F1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56853-040D-F4E6-5646-D33BF035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68B2B-6615-9F6E-9323-895E307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9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2F30A-011E-C4DD-E919-6D655FFA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2146E-92FB-D9BD-CEB8-6E628F28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CFB19-0179-3BAE-2F85-9FCAFF6B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BEF59D-DD58-8F0F-F113-BDBD2A74D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38C5F5-E3BE-551D-ECE7-873214CAA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5EB074-EDB4-398B-E6FB-316BEB9C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857677-E6A4-5932-F790-6D674FDF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3E167-27AF-0594-1412-8FDFDA95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583F1-0724-4B8F-D2F7-DD9CE97B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814CC2-DB79-8C6C-055D-741C92BC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8EFA11-B172-5C21-1A48-58109C5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0163D-68B0-4B09-DD32-F3972440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8AE92E-C26F-4663-F81B-F33130A5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9944C8-A18A-DE07-DC34-14A8F2E4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3C043-989D-5C70-F06A-E8FC3D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43414-E2CA-4326-EF95-F80FF72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FFE2F-69F5-BB4F-50AC-2231129D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0FE923-FC96-31AB-C919-FDFD395F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6FCF6-28D7-9B34-3A09-7C2223A4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C4EF6-C43E-F2BC-DBD3-7EFD50A9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BBD17-7AD6-0842-0985-48EA885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E5003-9E46-E0A0-B87A-F05D3772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031DD9-FC2A-F11B-616B-F4AA55DA4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17E7F-3D46-518B-AD68-93041CDF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B13B6-025A-ED34-5D20-4565605E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7F241-C5C5-DC5B-0F00-7D66F3F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E1700-A56F-23DD-3AAE-D3C67393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D055FC-EDD7-2D37-8A68-53CD89C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E37E3-51F9-7A5E-1F21-2C997976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6ABB5-7492-D8A2-7D5A-B6B9B8C26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996D-E61E-4912-AF8E-F720D06C1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4A31C-DDB0-05B0-7F25-F38D122B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100C3-E80C-26F0-E9BD-773D05F7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9394-8F86-4F9E-95AF-DC88B52AC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394" name="Picture 2" descr="11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2024-03-10T22:18:35Z</dcterms:created>
  <dcterms:modified xsi:type="dcterms:W3CDTF">2024-03-10T22:18:35Z</dcterms:modified>
</cp:coreProperties>
</file>