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0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2D793-DADC-824D-D75F-35E2B274F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D36204-67F3-2FD7-B09D-D47199751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1E8230-0151-0199-3709-25DE0838F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8E6A-945A-463C-9E5D-DC8314A839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A6F28F-51AA-7F08-E2D1-426CDA76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836FC3-3535-4EAE-436D-CA648F958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DFA8-FCA9-41BE-8348-75BEA47D9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91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B1C4D-C998-A95F-5245-266FAAB3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9F4EC7-1FE6-8DA9-1801-D698754AB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A323DD-98D9-5DD0-D6FC-198C3BE28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8E6A-945A-463C-9E5D-DC8314A839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50D0A2-0EB9-8890-8AD0-A8BA11EAF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DC4F54-C907-775F-A770-5168958B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DFA8-FCA9-41BE-8348-75BEA47D9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72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A586ED-E288-2D58-38E6-5D024AC7E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84DC23-67A2-CF9A-B215-7258444D5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993DFB-C170-1B75-F90E-C3B5E020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8E6A-945A-463C-9E5D-DC8314A839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34E96E-C155-1050-0CDA-C9FC08CA4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1C4F4E-9F06-8338-35C2-48215BBF9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DFA8-FCA9-41BE-8348-75BEA47D9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01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0B421-7978-6AE6-DE80-3BCF151A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9A9062-792F-A97D-2AD6-EBE4811B7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6D00E4-A4C7-B035-5496-296450AB8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8E6A-945A-463C-9E5D-DC8314A839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0D256F-9C82-D972-B5AA-26C210C2D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90B76A-3E5B-F7EF-9F2A-6E69BF84C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DFA8-FCA9-41BE-8348-75BEA47D9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40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C6715-B84D-AF0B-FC72-A6F9E70E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17CE14-DE75-02B0-8830-41525F13A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71A6F7-70D1-5017-6C47-9E41F4712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8E6A-945A-463C-9E5D-DC8314A839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91BA07-F2A0-1829-C99C-44FEDCAF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0C3FB8-949A-1A33-8E74-DC26687D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DFA8-FCA9-41BE-8348-75BEA47D9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52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1CDD6-BCA9-F544-59EB-818DF2859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D1BFE0-AE9E-3728-2661-697C6E543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8CE5FA-1045-0C79-B363-F78B665CC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3391C-A654-3EB6-CE59-BA5F6429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8E6A-945A-463C-9E5D-DC8314A839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DDA75B-0A46-FC78-62C5-944D87BF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1B90F5-D352-9DF8-4B1D-3BB96B230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DFA8-FCA9-41BE-8348-75BEA47D9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98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3459E-D858-D68A-4797-03075EF57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817364-25AF-A258-53FD-54DD9589D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4726B3-0652-B057-1765-D4A7BD86F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12248B-9385-8B74-C926-36BB9633C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ADDD18-9386-79C5-6AE7-21A6B020A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457DA5-0E6B-EAD2-31CB-683D97DEA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8E6A-945A-463C-9E5D-DC8314A839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CE81EA-322E-2E19-814F-73D0250CB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85482C-1FAC-ADB5-59A8-6064E066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DFA8-FCA9-41BE-8348-75BEA47D9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82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15F5A-1ED1-EF3B-57B3-B9AFD1B7A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9613D2-34B5-65ED-CE0B-9AED4756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8E6A-945A-463C-9E5D-DC8314A839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90A62C-A813-C82C-F4C8-9BC074A83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EAC2EE-F53F-C296-E651-AA4EFB92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DFA8-FCA9-41BE-8348-75BEA47D9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92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EFC183-8A0C-34C8-3650-1601A6A8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8E6A-945A-463C-9E5D-DC8314A839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532B57-AD11-219F-1FA5-3C7178F0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E99F9F-2375-846C-EB6A-ADB3BED0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DFA8-FCA9-41BE-8348-75BEA47D9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2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FADEE0-D931-9EE6-45FD-B3C1AEF5E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80C09-CDE5-7167-4E89-FA8125F78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2F1EFE-19F4-943D-1B78-AF524EC8C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247DA5-9D2B-FBB9-745C-AA6C676F0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8E6A-945A-463C-9E5D-DC8314A839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7C491A-029C-6735-9DBC-19682D9A0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1501EE-3AF2-2C82-D4F9-1D00B3F4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DFA8-FCA9-41BE-8348-75BEA47D9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37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B37B79-FC80-3985-C11A-A6910437B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6B54A8-B885-9ECC-B5B2-25E9C8BD9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2AFE45-8060-7ED5-53EC-BA2AECC17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14805-E156-CB28-8DD7-EBE9D5076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8E6A-945A-463C-9E5D-DC8314A839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81F512-0888-D6B9-D316-C4FF051DA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3CBF50-76DC-C3DA-3191-3DE88ABF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DFA8-FCA9-41BE-8348-75BEA47D9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76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D69318-DE2D-EE95-87D1-86BC902AC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CAB7D6-8592-8F71-5AD3-C82724BC6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7C15A0-D935-4F63-EC39-166116A79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08E6A-945A-463C-9E5D-DC8314A839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A3043-92A4-6FF5-3A64-210CB3186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8176A6-5E1A-D9FD-5023-D37B96410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ADFA8-FCA9-41BE-8348-75BEA47D9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59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3442" name="Picture 2" descr="11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4467" name="Picture 3" descr="118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2024-03-10T22:18:43Z</dcterms:created>
  <dcterms:modified xsi:type="dcterms:W3CDTF">2024-03-10T22:18:44Z</dcterms:modified>
</cp:coreProperties>
</file>