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ABA8-6F4F-7D7F-E8B5-C056031FE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7B29AC-1BF7-9371-CA43-FCE38EC7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76765-C613-E2BE-F842-F1E7A93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02C20-DADC-DFA7-0BD4-09D56508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B5C18-EE5C-B1DE-10FE-B3F5F89D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EC8FF-D441-1FD8-CE86-D02EAFCB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935DF-0DAA-0DFF-5D7E-BC19B1EA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E90BE-21C6-32B6-15F1-90B763C4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DF4EF-7D37-E4AA-B476-CCD8BCE3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19DF3-7650-8ACA-6C31-AE7B9EF7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9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A14C38-D33F-942A-1C18-DB994573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80FF2-7E9F-AFF3-0466-50A8E5A5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F7333-F046-EC2E-C7D1-B535FFA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DA247-ED0D-C503-A411-11753AAC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FE9DF-8385-24A8-6562-1B182461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D8A50-5736-12EF-7C7D-1DE58D7C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B1131-7B2E-ECFB-C90A-B789B05A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6013B-0704-B9FB-095C-33792D06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08120-7EE3-236F-56D3-948BAC9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56CF7-2EBC-38C9-EE3D-695F482D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A6A4-8B51-1D3C-2873-99125958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7FDDB-E56F-5665-7A8E-D1BB65DE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AF822-0DE0-E7CC-65E9-03E02B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8CF75-F30C-C2AC-1087-7537A81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5E351-0817-332A-1B5F-509F975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A4D91-9F1F-6E14-D4C7-4F0D5DB2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AD913-C934-7422-1F54-543E0B4E2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C0561-F557-6BF0-40FB-AFB7976D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B1D70-300F-DD01-5E29-0C8BDF5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CD618-7BD9-B33B-2D8C-A8478758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85E8-7391-5C20-7D5E-FECE7ACC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B849-27FB-0B2F-95ED-944B9CC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77D3C-106B-D732-8E2C-DAA72D54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3B86A-D980-5B06-4760-5BE7E74E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1B54F-47BD-9837-A321-D7C6AA9B8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6B7DFE-67D4-9A76-D89B-82393ED3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C144E-2D56-BF19-1E93-C0EA2A8B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AB55DA-3206-1841-0464-48FF7085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A04C65-5EF7-8D38-F681-91579A4A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471D4-15D9-4C28-F21E-515004DA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E9238-0ED5-F071-6AA8-98D61AC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EB5753-3E69-61EE-3FE1-66828840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D7F99-CAF9-3FAD-C735-83EE4790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49AD3-D053-12B8-626F-CB8D9846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75142-9262-0A12-E703-EE775A7B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4944C-C191-FF84-1577-0556686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CDD70-691F-29C4-442E-AE985502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4A806-FF30-6D21-8E1C-8A0134AF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65261-979D-1552-2B0E-D19CB64B9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47115-EE13-4B6B-537A-36BE097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6B05-2221-7D92-69A2-A695D76B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452BD-1349-0029-9D20-5C67B98B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9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76FA7-7311-F6A7-6E16-339BE5D5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BCD57-93A3-E951-9B0A-A4AB6FBC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9521C-2BDC-192A-6007-36205E88E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E12B7-44B6-80C6-9EB1-190D8838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2228E-0A7D-AC60-32A5-CC896869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F7B9B-5FC8-CE0D-443E-990D9D2B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6AF83D-1038-ACFD-8475-9577781C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C9919-74D2-9833-ECAE-4BC1BF96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AAF7E-6A49-69A5-2015-CD8F67ECE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556A-6764-4BAE-A0F0-2035F0CA0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3928E-DF3C-946B-DF7F-44D2EC15B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D199D-E9AB-2054-B001-A390E5179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0AA7-5815-4FD6-8C21-071DE19DE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466" name="Picture 2" descr="11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2024-03-10T22:18:48Z</dcterms:created>
  <dcterms:modified xsi:type="dcterms:W3CDTF">2024-03-10T22:18:48Z</dcterms:modified>
</cp:coreProperties>
</file>