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984B-4B56-E8BF-F1C3-B5705B73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45391-A788-1D4A-7D9A-FE213263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19BE1-A05F-D615-C632-E5DE873F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44DA2-E339-CE8A-5C03-0E80534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E2193-B19D-1516-6879-F4785640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C899B-B002-FA8E-B0E2-CC6DB26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F8872-4D03-C70B-5384-52A4206D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522BB-72EB-EC98-6380-57E30996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92820-A9CC-16FE-EED6-7C8826CE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2A113-3B00-48AA-B616-440E647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4C028-0E90-F55C-AAA2-CC4BC9B1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A9273-E642-FA1A-5B08-A6B6CCAA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EFD4F-0B4D-5118-B257-509ACCCC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91703-9F2C-5DE9-531F-A1414C0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68627-9015-5DB4-A328-7963A7B5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9A9F-5FEA-6260-C730-60BBA5C7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3B4D-24FC-5372-3CFE-499EBBC7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C0565-2B1E-D7A0-D062-E9B6713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B3703-64C2-D2AE-A2F3-FBB2831A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FDFFA-2397-D373-A4FC-AF2C300C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9BDFC-0995-74E7-6BA9-816E9AD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47EC5-2101-2F71-599D-895FAAD4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56E99-6B7B-4DCB-D9EA-B61AC02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204B7-8868-76FF-DF6E-C88A2F35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E9A2-5E68-B081-C81E-33916E2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39E5-8C33-2862-9829-84AA7A68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8464-303B-4289-BF98-EE2129301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FA400-C2F6-12A9-84F7-823E99E4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F44EF-39D5-3576-D718-1DC17489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A71FA-4536-5096-D330-004BE831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26CD3-0320-84B1-A8ED-B8870B8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2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D14D-18AE-8106-0C81-81307B0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3FE86-2E80-1C2B-33D9-30B2EF85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DEA5C-809E-7D88-29AD-052136DD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92688-1232-1397-9C72-4F0556657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53861-1D8D-CBB7-BABD-DFAADEDCC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C0EFB-8A5F-3938-D825-311E46C5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4FA29-0AB6-1EEB-507F-AB931BB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BEF00-CB5C-904A-2493-54DB74E1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AED2-232D-6164-4157-B0668C9C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A3EAB-D20A-96BB-E1DA-FF53C82A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4B489-D373-D5CA-9A7E-E23748EF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1C783-6ED0-9904-5EF1-498B8548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3A837-0640-0278-30EA-3A6F349C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B34C2-9AB4-1312-93ED-45D62B1D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BC893-12B1-F6A6-20A7-2D0FB31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F5E2-9C04-EA7D-763F-8E017CF1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2495-EA1F-F149-A308-5F7E9D23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CB262-EA00-18E8-9905-97595D24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E116D-2C4C-F2D0-67D1-DA17AC3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AB52A-C8B2-2BE9-022F-FFA44E8E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9E7BD-9D70-F103-CFB7-6FDC02CC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476C-BD3B-9FDB-FA65-9C8D550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4FD5E-E0A9-CF04-C7D6-13E949A3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1B296-F13E-7CE8-A9C9-80ABC85F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0B8B-E17E-BCC1-6BDD-4A275FF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E2273-EA13-02F2-0D72-017DC26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5D613-AA34-710F-A62B-A41A177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C063ED-F787-5418-07A1-354288A5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82B73-C40C-1B6B-AAC4-9DF6EC6C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A4A4-FE6D-EF2D-1F8E-B679EE91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DC9E7-9466-5497-67DF-0FBD91A86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7D1D-A55C-65E9-DB02-56F7480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514" name="Picture 2" descr="1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2024-03-10T22:18:56Z</dcterms:created>
  <dcterms:modified xsi:type="dcterms:W3CDTF">2024-03-10T22:18:56Z</dcterms:modified>
</cp:coreProperties>
</file>