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1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A501AE-075F-6E2B-A7D1-5D2BB817D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78CAE8-261C-8C9A-83C0-34DBE147F8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04F05A-9DC4-6BDB-259A-8A74C192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9C9B2-3859-4641-8750-E6210C8E47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AECE7D-60F7-580D-B8B6-2D828B8A6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EB65D5-F0EF-8234-8EBA-B97C28E4E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B302-5B0E-4EEB-B3AF-64E42A256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291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CA240-2479-6A6C-84EE-BEC55D8C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EAC901-8AAB-176F-CC40-BF5FEB99E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C9F543-2B51-7CF7-876D-67830415D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9C9B2-3859-4641-8750-E6210C8E47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930056-0EBB-0431-7790-1F1B8C6EF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833374-5E7A-9C75-AD16-CEE8EB56A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B302-5B0E-4EEB-B3AF-64E42A256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806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7D53E4C-C162-E738-3BC4-243FD4B4F6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6FFD09-3E91-1176-C7E6-3D0057F78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953377-F5CC-8A7F-D9FA-FD6202354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9C9B2-3859-4641-8750-E6210C8E47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8FAA92-3962-7273-4374-BCD1F9BC2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EF1D37-3256-0DED-5F37-8F24717D1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B302-5B0E-4EEB-B3AF-64E42A256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907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C86B8C-F7EB-F423-B42F-7C5E6C40A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B55177-693E-532B-34B9-29243BBF4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C4F5CC-FC06-D32E-02CB-6FC2F1CED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9C9B2-3859-4641-8750-E6210C8E47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596419-6696-EC7E-43E7-F278E6C32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22A8F2-36C2-289B-D608-09ADFC36C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B302-5B0E-4EEB-B3AF-64E42A256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257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6F8457-B807-F756-714E-C3147149D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EB2AFB-247B-4998-470B-703D86234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1E2561-D0AD-FBC8-828B-6EFBD2EDA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9C9B2-3859-4641-8750-E6210C8E47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558A1C-C412-8115-ACB5-3E2F19763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A7B774-AF40-9611-734C-016A549C9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B302-5B0E-4EEB-B3AF-64E42A256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644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A9F5C6-DF41-E155-24E4-99CD2DE0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85098B-E505-5B1B-68EA-65CAFCD89F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3C65BF-ED54-72E0-038A-3F4E7FB13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125020-9176-1861-6D3F-5CD3EE5CD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9C9B2-3859-4641-8750-E6210C8E47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7D2382-4E82-7EB6-92F7-ACD5EB039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31CC74-1112-90D0-36CC-A17AF123F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B302-5B0E-4EEB-B3AF-64E42A256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9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9BB467-3364-D3FE-2321-609BAEE4D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190BF5-53B3-E1C3-B1A9-8623D6453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DA14D9-D71B-6476-C128-6B77E3D75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78A16B-6281-ACC9-D05F-48B17814E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5ADD90-5AB7-1107-1536-25A9E27030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F5BD20E-BF48-6F9A-2CE0-CC52F5344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9C9B2-3859-4641-8750-E6210C8E47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AA3BB68-79CA-6EDE-09A7-03C5C76BF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A14D7C8-75D7-65C6-696C-754489F96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B302-5B0E-4EEB-B3AF-64E42A256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306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68489D-2B16-3655-6F5C-2C943D5D7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B0AC3BA-0967-2AC3-9AF6-EF6981D73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9C9B2-3859-4641-8750-E6210C8E47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126037-43B3-BC40-03C8-3F8FE4D9D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55DEE48-AAF6-9361-56F0-B7A9D28A9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B302-5B0E-4EEB-B3AF-64E42A256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40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25D76D-F99A-C1A9-D07A-3C1FF137F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9C9B2-3859-4641-8750-E6210C8E47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D47A00D-D364-4F2B-3879-AD79AD596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239990-AF9F-C8FA-F4F9-CF80914D2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B302-5B0E-4EEB-B3AF-64E42A256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43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4E4DC-D8C2-22C4-AEEC-728ABE73C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C50923-2A3B-B067-CEF2-1E4F6DC09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0D82D6-E65F-102C-428E-CDC3408B9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7C46FC-9E70-FC0E-C8A2-CD753A4BF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9C9B2-3859-4641-8750-E6210C8E47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F4E66D-6CB8-5214-FD15-B78E481F0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265890-B2E6-0F24-5022-3F7DCAEFE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B302-5B0E-4EEB-B3AF-64E42A256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130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E8639D-E8F0-2AEA-2A7D-718676B9A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BB8A50C-8864-F240-176E-B63181CFB9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837325-FD1F-9945-FB73-3E4E2963B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F2FB17-2755-D367-911C-E0AC548F8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9C9B2-3859-4641-8750-E6210C8E47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B5111E-73C5-7782-0388-CCC965F71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CB2B92-03FF-B8C6-8A6E-2942CA60C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B302-5B0E-4EEB-B3AF-64E42A256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14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44275C-67CF-8911-B85C-73A2F56DE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7F098C-1B4E-B035-6087-3A3D6E200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7A7380-02A9-615A-0B0C-84A1794233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9C9B2-3859-4641-8750-E6210C8E47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01987B-C322-71D5-1163-D0CB4B08A7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E8B8DD-8BAD-47D9-5B78-AA544FA406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3B302-5B0E-4EEB-B3AF-64E42A256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731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7538" name="Picture 2" descr="11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2024-03-10T22:19:01Z</dcterms:created>
  <dcterms:modified xsi:type="dcterms:W3CDTF">2024-03-10T22:19:01Z</dcterms:modified>
</cp:coreProperties>
</file>