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6967B-8928-16EB-4F6A-E24B8B60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E7F4-8B51-D552-8696-76544F89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F1950-7FA9-FED7-0C91-0CC47499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34535-2A09-5471-2B26-7B7780F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6EBF6-8374-7A24-B98C-A03FF0D7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F0C35-45CA-32EC-38C2-7342B99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DF429-A5F1-E9A8-E1FA-24F9CF49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96CBD-F196-8658-46D9-8B75CA19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991B0-A45E-B6DE-D55C-6FC715DF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04970-632B-4E2B-0412-0ADC170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71342-38AE-9B0A-C7D7-23948240D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24081-66FF-F91C-D028-6909AD726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3D3D7-C5E6-F3E7-F46D-CF7CD5A1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42C3F-E5F1-490A-9523-FB36BA62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A6A7A-7378-5A63-EEC3-81865013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A9759-848C-D524-80AA-829D1D6B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DEE3E-225A-B7AF-CEA4-6D91D3FF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04146-4F80-96B6-76A1-FA55A515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395C8-771F-50D4-132E-7EB5F95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03BD6-F75B-D312-D3E0-78C079F4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EF3F6-AFDA-5FC0-6F0C-D81671B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C93F6-8915-C346-990C-04C14FE5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31F79-2650-ACC3-370B-D51FD186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F7A74-B3AF-6A85-E70B-EAE013C8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C300D-FD53-1CD7-23A0-AD6216F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8BBB8-9BB3-52F0-B388-B92E4635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74660-04AD-450E-E48D-4EDF7CCF3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F28BF-9D8B-6BD9-74CC-1D5F252F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21E48-FFAE-CB77-875F-746A975A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22A10-2114-035F-38D5-8B58DA54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87D81-F130-C114-EAC0-6287B075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7BA1-084B-26E0-EA06-E5D8D394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B9755-2755-BB0C-DDC6-49D2107B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52796-FDA9-C3A9-BDD8-FA460ED9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5A4F7C-5EA8-86D8-77CF-F3AD65CD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9A18B-5024-984A-8A8F-84A9F882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1BDA5A-080C-5E43-D9C9-7B96CC7B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49EBD-4BA9-4BDB-8715-A843FC6A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30D4F-861E-76A5-F8D3-3B8EA96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8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5726-2781-736F-F029-E33F5786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91EB7-CC39-D47B-D213-E2431341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4984EA-A9E5-48F3-75C8-3CEBFE37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37E9A-3CDB-2298-5F26-30463027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E5356-872B-FF2C-C968-0DFC126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E220B0-5694-9011-8286-F56DB7C8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2A61A-42A8-8F24-8520-911221DB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474A3-E4CB-D686-6E64-E9AC9DBF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F62DA-2447-51D7-05E6-B8504414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4640E-E073-330D-568B-D97E28E2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384D4-6167-34EE-E90E-31C0C1A5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0E40-B830-37CD-DCC5-6260211B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F50AD-E300-2D3A-7ACB-4B816DD8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4BFB-4259-9BD0-1FBB-B9965C4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6EDDB5-7032-F4E3-7620-8F0A315D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8971F-BF36-2380-692B-BD18DE40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2E10B-C682-6A8C-6CFD-2E2396C2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4F7D8-3BFC-F496-5607-E4F730CE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14A44-7508-5FD3-2B83-D959071A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91357-1A69-66CB-EC49-94FB6FF5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17909-6A16-D9ED-E0BE-4C891766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95F99-6578-6448-6D6E-82CEDDAB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D808-BF94-F6D9-1043-4A5F9EB45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FA81A-9801-67B9-69A8-81AEDF78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706" name="Picture 2" descr="1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074150" cy="68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2024-03-10T22:19:31Z</dcterms:created>
  <dcterms:modified xsi:type="dcterms:W3CDTF">2024-03-10T22:19:31Z</dcterms:modified>
</cp:coreProperties>
</file>