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EDA94-54C5-4B5C-1D2C-BE0D7E37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ACE00-4315-661C-4B08-3D4A2FF8F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2A7E4A-7EF5-934E-8728-4FEA2E55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805C-0BB4-424E-AB6D-D74637F45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888412-5A1F-D633-37D7-FCADE16C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6227A-361F-7C05-1B96-14A8E63B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407-5628-4204-B356-7BA0037B7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36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00F98-BAE6-8F45-E8A4-D8D83FFA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B49FB3-D485-2721-CF7B-756F7BC29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E6ED18-C9B2-C444-08F8-7E93FBD1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805C-0BB4-424E-AB6D-D74637F45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101CE0-75CA-1AA2-EFEB-9BFD7694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D88021-8DCF-0F90-ED0D-77A4D507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407-5628-4204-B356-7BA0037B7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15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C37992-DCF1-F106-CD70-56DAB82DB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ED97E5-EE44-D5F8-D005-9EFD98701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0F0F7D-2F89-3F30-EF2A-A48E4DF9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805C-0BB4-424E-AB6D-D74637F45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1252A5-D702-8D94-30BB-0522886B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FE8485-39AA-58DB-CD02-B36C1CE2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407-5628-4204-B356-7BA0037B7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4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2914D-D2D3-02FE-A7F8-92AF44FA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B477C0-3B77-8B78-7D1D-CB5B6D3D5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B59F7-5447-666D-1225-94339B4A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805C-0BB4-424E-AB6D-D74637F45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BD4FED-C79E-8A55-C2F4-776B6ADA1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6BB1D3-A826-0B6C-927B-DD1EA79E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407-5628-4204-B356-7BA0037B7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45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16B0B-B35D-CD0E-F347-06CB9712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0A14F7-4988-8783-9674-22B74EA47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EADE14-A672-3AD6-5C35-263A2E635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805C-0BB4-424E-AB6D-D74637F45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3959B-FFAB-2030-647D-6CDD25B44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25A030-EAEC-B6D1-EE7E-800B8E23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407-5628-4204-B356-7BA0037B7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79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93BCA-2098-387C-AB21-F3774D5C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88CBB-4C2C-B5B0-591C-9BB3ABC54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FC6C8D-55A4-4FFA-08DB-1BE6A2640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C61E7E-352B-B5D0-692A-2CC6CCE75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805C-0BB4-424E-AB6D-D74637F45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26E4E9-8F52-5B14-F89A-EFADDAE8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631060-9543-044B-3E3D-572EF279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407-5628-4204-B356-7BA0037B7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98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90E6B-8DA1-2D1F-61B7-1C01D56B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82B05A-1BB5-0FC1-C967-DE703E1EA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3A6052-0A61-86FA-945F-A0DBE7F02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53EFEC-A238-1810-C9B5-7804E9F3C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B6DCCA-38C9-83F7-34DF-EF0059FFA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BCA365-03E4-F30D-7D85-32B30829F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805C-0BB4-424E-AB6D-D74637F45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4856BB-0C34-F827-04EA-DF1323EF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6640BF-D4A2-8EE5-1EFF-D7C13E4A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407-5628-4204-B356-7BA0037B7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74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9B63C-302D-8ADE-1B0F-7E220671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0467F3-EEB5-279B-978A-192C98AA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805C-0BB4-424E-AB6D-D74637F45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B3EDA6-0073-E198-D68A-8852CB06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1DFFE7-A15B-D2D1-1EA3-D012C22B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407-5628-4204-B356-7BA0037B7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23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0496F0-E446-57F5-ABAE-FC914CF2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805C-0BB4-424E-AB6D-D74637F45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E13547-3B5C-82C5-F040-5995899B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20CB9D-053C-D023-2550-2485B78F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407-5628-4204-B356-7BA0037B7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9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D35DD-BB38-699C-DB3E-6F324141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36C550-0574-E7DF-B7F9-7952FCF9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E78C87-3A8C-E180-AD13-93E84C5E0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600BE9-7D37-961B-2C98-1328436F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805C-0BB4-424E-AB6D-D74637F45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0B88A0-0259-8976-36E3-F2278308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74A4CC-E956-AFED-EAA6-389B4008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407-5628-4204-B356-7BA0037B7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28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C2E05-3D92-9762-88AB-D1220E693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8A9F16-3EC7-9CB9-49A3-BBDC89EC5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D4DA69-E35E-C4C5-2144-16C8D420E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89E866-2177-D96E-29E4-49508408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805C-0BB4-424E-AB6D-D74637F45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442CA5-D233-1B74-B1DD-D126F9F7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C69E1C-B8E8-C19E-98A1-3F67D06F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407-5628-4204-B356-7BA0037B7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52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B311C3-3E3C-9428-51AC-59D53C57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B3FC76-EF15-1FAB-C583-DD43D900D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A6770B-B2A8-D478-4E21-307F67785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7805C-0BB4-424E-AB6D-D74637F45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F743A-9AF6-0328-0B82-4B934E453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EEA16D-183C-9C1C-9CD6-D18ED179B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5E407-5628-4204-B356-7BA0037B7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12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5730" name="Picture 2" descr="11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2024-03-10T22:19:35Z</dcterms:created>
  <dcterms:modified xsi:type="dcterms:W3CDTF">2024-03-10T22:19:35Z</dcterms:modified>
</cp:coreProperties>
</file>