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62B9-0A31-504D-653B-F8DCCDA0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53011-9B88-D370-CD11-4EEC29F7C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A8C05-203E-281B-D258-007E0157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CDA85-D4BC-3788-7616-5521E17C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190EB-74C5-7AFE-85B2-86E1A9D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FAE1A-760D-8DC3-92D7-05209B99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C0052-1F4D-8451-B81B-5FE71356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22D81-119F-3797-F149-B742A167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25BCA-61BA-A14E-69C6-E76162CB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6CDF5-04B7-7831-49DD-A241FBE2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9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B7BD0B-D6D4-03B3-D90D-08FA93AAD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AB278-C1CA-AF35-09F9-8CB67A0E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95245-34A6-7BA5-8F0C-0427760C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9D47-9C66-9D9D-5546-4940C207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71E22-3EB3-BEE9-9398-10C0AF1F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0AAD-6E95-672B-C2ED-B1C72D29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87EF7-3D0F-CCA1-5F52-C1961371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1F73A-FCDE-B453-89C3-FE409084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6781F-F014-DEE3-D2C2-EB3E46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71E80-1D07-F618-DE07-1B37EA13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2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B7E3-AD9F-CA62-701B-7944F980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F918C-E41F-765F-FC9E-633CC154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C6DEC-1DFF-F7FF-29C4-1EA6B4E7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38A1F-0231-9B85-4A48-97AE32FF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59F0F-6560-5369-7A4F-C56AEF15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59C31-92CD-BAC9-149D-04869820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1702B-BED3-A7F6-AB2C-569707A6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126FF-C973-BAC6-9F89-E4ADC5F7D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6989D-419C-0EC6-5348-0AE26772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AC65-17B8-CDFC-F06E-F2607D26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9A329-B17C-1D2C-C8F9-59341F8F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DD22-9529-0888-5706-2002A1EA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37D94-F001-2626-68C6-E26055A6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45EE2-03D4-E635-DDBB-7AC55027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E3DEFF-1854-E838-C37A-CB202CB92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2C8E0-CA07-E21E-C928-00BDC47B0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3C61D-BA28-4E68-F7AF-45ACC881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5D7F3-A944-935D-6A06-55BE3D3B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FDBDFB-0422-F79B-0345-D870B7CE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8426-7F58-CDDB-4DB5-0287274D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C8B84C-8EE7-87C4-EBD5-66E11EDD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3EF3CC-95B1-32F6-8326-090706AA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0644EC-8C68-9705-063E-5CBD255D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01CCC0-AB8F-0F42-D74A-03BE3399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5F06AD-C685-FE39-B93A-21B7C3D7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DA7AC-26C0-DF80-7526-806A382F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91573-663B-90F3-1F42-F4CB0D3C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51EDA-7855-5158-CACC-A3EFD242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1AADD-3FDC-3D45-F616-1DBE9342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0C9E0-F207-4039-71A5-EE48F4A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9F508-E90A-E583-F2E2-627289BF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C8237-6C69-DF15-7A39-C17725BA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6ADA9-7CA1-6030-D940-2890D41A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D92CD8-DA72-2DB3-21BA-A6468E1F6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03889-5542-0748-E910-48DE2B09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A54F8-3699-41EE-3486-4A5B44A0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B31E8-588B-1731-8ACB-E2F1865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AA39-55D6-8EC9-2D9F-761EF5C4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8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F9453F-C96E-80A1-0DA2-06EF4664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7E225-3F78-B664-8471-EB6FC3B3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BCF84-857C-817F-3C99-C1359246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8C2F0-2F26-AE99-3C42-F109F308B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4A64D-6157-C41E-673E-BF332D37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6754" name="Picture 2" descr="1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2024-03-10T22:19:39Z</dcterms:created>
  <dcterms:modified xsi:type="dcterms:W3CDTF">2024-03-10T22:19:39Z</dcterms:modified>
</cp:coreProperties>
</file>