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2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7FDC2-03DC-3735-B06B-FD6D21102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851C33-657B-0752-0184-01F755606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BEB210-0D24-8001-5811-5DDF5D56D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A58A6-CC5D-49DB-A665-FA1804817A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47A502-625E-AC71-C677-F74A035C7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4516C2-5BF9-C24C-B03C-17902732C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5FEF-F5B6-4A4A-83B4-369FFE0A51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521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2DAFAF-604F-25CC-C8DD-7DE1E9A72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D98044-8317-0A80-7144-44E1481BD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778900-2D04-3971-939E-94C3BACE4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A58A6-CC5D-49DB-A665-FA1804817A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8E56BB-0501-B114-1FD3-B4C7D589D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623573-8E17-0779-88C3-4ACA141C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5FEF-F5B6-4A4A-83B4-369FFE0A51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364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313BAC-D397-CEA4-8B03-11FEF8869A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416711-5728-99C3-E34B-608B40FE9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37B17A-8A50-4074-7724-AF957316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A58A6-CC5D-49DB-A665-FA1804817A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9F9F77-F51A-23D5-0284-EAFEAE4D0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570C6E-F23C-D279-C9DC-74939E570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5FEF-F5B6-4A4A-83B4-369FFE0A51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451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6CB4B-A48F-666C-65BF-80E039683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085209-789A-9542-4521-35F8B21DB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E66070-E534-FC57-CB3A-18F653482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A58A6-CC5D-49DB-A665-FA1804817A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C397F1-F2CF-782A-934C-E7871A5CA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054EE1-F71A-0A38-0CEC-5322EED25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5FEF-F5B6-4A4A-83B4-369FFE0A51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525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7A93E-DC67-C358-B652-6AF9C0D63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F6ED42-7425-92D3-F272-DC3143F44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B021EA-AC8F-7B96-929B-1988825B3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A58A6-CC5D-49DB-A665-FA1804817A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B7D11D-EB6D-758E-22E0-F533E739A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404F3C-785E-8EE8-D64D-844D8E771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5FEF-F5B6-4A4A-83B4-369FFE0A51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292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125A5-8810-EB32-08A6-C4A87F28E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57DE66-73A4-5F5D-2E0A-21405DD866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AA5539-5AE6-58A0-C8CC-26086F3ED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F768CF-FA0C-A286-4061-911807066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A58A6-CC5D-49DB-A665-FA1804817A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F9C63E-01CD-9205-B286-C5712FBB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ED4575-DAEA-E734-F40D-2C5A9FB61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5FEF-F5B6-4A4A-83B4-369FFE0A51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09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1070A-48FD-8732-9758-761BF5A8F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B90A7B-D4D5-36D1-4BAA-B93BBD8A5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947026-CC9E-3A03-380B-A42F42112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634C40-F5AD-1C67-A37C-D6FA43A68F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3D393A-3590-839E-5498-075B2D439B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3DAB64-4C6F-F3FC-39A3-6E5F22A5F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A58A6-CC5D-49DB-A665-FA1804817A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FC5088-F063-AAF8-613C-2836BBE56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96F6185-F49B-6A83-5FBE-D2E6BB551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5FEF-F5B6-4A4A-83B4-369FFE0A51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266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62BA02-965A-CAEC-C23E-6D7494177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031C61-B8D3-7109-1C7B-C7D732B63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A58A6-CC5D-49DB-A665-FA1804817A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B51251-3F3F-BB29-7DBD-01B42211F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3C6D55-05D7-D77F-200D-2DBE07F5C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5FEF-F5B6-4A4A-83B4-369FFE0A51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819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11A1CB-FC73-71D6-DF4E-E7C56730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A58A6-CC5D-49DB-A665-FA1804817A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F3F85F0-4A11-7B8C-5456-29D670E26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2C3B0C-AB4D-EDB7-BA3B-9C12C4035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5FEF-F5B6-4A4A-83B4-369FFE0A51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26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09DC4-C1F8-B700-6986-08541B94E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E1C425-7DE9-576A-CF63-700DA478A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1E72B8-1E4C-C7BA-2F3A-B5B0B4023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91AD80-C6E4-B837-9EA7-A65E72EA3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A58A6-CC5D-49DB-A665-FA1804817A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8720C2-C226-CA02-0CD8-206EE4535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8E6FBC-A817-2E1A-7892-0F73C7655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5FEF-F5B6-4A4A-83B4-369FFE0A51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01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76CD2-CD57-FB3C-8B29-ADF5291EB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DA86CA-DCC3-453C-CD68-057FFD9CB0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BD958E-C38C-3983-7936-87ED97E74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C589A0-C686-6057-C424-49C8B08B4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A58A6-CC5D-49DB-A665-FA1804817A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5C47C5-33FA-D58D-C484-65FD8CE5F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FFB0FA-7826-98C7-7CB0-44494F95D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5FEF-F5B6-4A4A-83B4-369FFE0A51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560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91CE83-545E-07B3-0FAE-6CA8A2ADA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D0A69D-7CAE-5BBF-6F10-FAA55E727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DF81F0-B4AA-A252-1E64-95F506DD64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A58A6-CC5D-49DB-A665-FA1804817AF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7EAD8B-C475-6233-100B-B401350270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078BFC-179B-E2A1-0E31-F4A8667C8E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35FEF-F5B6-4A4A-83B4-369FFE0A51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010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0850" name="Picture 2" descr="12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1875" name="Picture 3" descr="1201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4450"/>
            <a:ext cx="9124950" cy="684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1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2024-03-10T22:19:56Z</dcterms:created>
  <dcterms:modified xsi:type="dcterms:W3CDTF">2024-03-10T22:19:56Z</dcterms:modified>
</cp:coreProperties>
</file>