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65A52-E9A2-3182-6256-F8FB2C56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4DB65-47DF-D459-824D-E142C950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E60AD-1D92-22F3-0A4E-F60076A5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EF1EA-7AD8-7958-C5BE-5747AAA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D42D8-3976-EB85-0051-23DF8D5A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FFD8-C430-F72E-D6F3-77C10C36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173BF-11B6-3E06-22A1-1A434B9A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E074-FF37-2C33-821A-8BED3048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990B9-E187-4A52-752E-54602D4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46F59-FB2B-B68E-DAD2-6BEAF14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4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81F9F-828F-A0FC-DB45-95E9C8E2F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7917F-6234-D603-D1D5-AC5D4F90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7DB69-6F1C-F5B4-64E1-C7D84F5E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C143-9921-CC32-0028-22C38ED7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94FB6-FA90-8446-E7AB-5768ABBF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B6918-05EE-B103-F190-62B84213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4BCE3-4CFC-CAA7-2ADB-B69C1ACE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70663-BC49-ECCC-789D-E8C2A9CA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1CFF-6E18-6950-5F9C-3AF31179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7E4E8-B4B5-142F-A648-FA3E7C7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5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892CD-163B-5D7D-75FF-6D14153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E265F-3CCC-973A-8262-B0B99F6AB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62383-7E3D-5C74-691A-9DA7553B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F6E57-AD22-97F1-3BD1-E0318336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F6ABC-2DBF-DB27-FAF3-C2CE6801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658C9-92E5-E2CB-3728-6C7E3974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C790-C786-99F7-3E7E-FE0A97DF1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A9C2EA-24F2-74C2-4EE1-99B22EF3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5BF73-E6DC-44DB-3A45-CA80571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278FF-381A-4F12-DCA1-F50DDF3C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05536-30AD-14C4-3D9A-99651085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9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F794-7C37-F0EE-D43F-7C40456B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A32A4-DB11-2F2A-4AC6-994328AD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1B10D-667C-D6DC-9E0A-668EA9D60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041DD6-CD3E-C5AD-668F-9B2A38C7D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66155-48E3-BBF8-6B06-352A5A6FD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53E17-EF98-84D7-A46D-A06E7EFF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02B782-5AB5-D0B6-0AAB-B50D18D5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C586E7-F2FC-F61A-0F4E-BF653009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B9BE7-60C8-27CE-7AB2-09D752AE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8EE0C-3E1F-BD14-E458-528B1CEE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3099BA-6DF1-DC27-F81C-C18C9F39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786AA-5D17-900E-9A5B-07E4E635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3C9D58-24C7-52AA-9144-9FE3DF3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DC4882-7FDF-A885-2880-FB0AF13C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1A3E8-D3EB-21B8-94DD-E65D356E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52178-B44D-D865-A52F-EB3B37E7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67660-1CDF-3EB7-8089-C8E7695F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B0D7D-4913-D6F7-60EF-83071D6EA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DC392-37DB-5DDB-D899-4B1452D1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B69BC-6851-EF9A-CFE1-DA57DC9E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82E3A-BC0E-1DDB-DE2D-D453B77C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0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0731E-3567-30E3-C823-D96F5D3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5DD34A-4832-9306-1AB2-0E6A5785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28414-563B-9D56-313F-4E91B092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42677-CFBD-5208-AD17-10481F97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C3977-3FA9-51B3-C196-74E1AF14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04E215-A434-C23A-84EE-2AA3243E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9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05BCE-B077-4EFF-0487-8C04FA28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9FA5A-CD37-EC7D-D649-83F86DE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7A0AE-AEB5-56AE-F6E1-B9546823A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AAD6-93DB-4FA0-AFFF-71AFE6EE9A0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682CE-931F-B49D-F5E8-39C1BEE2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D8C7E-066B-0EC9-207A-E215959E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B850-382E-4F5C-9E18-62DED4770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970" name="Picture 2" descr="1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4288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2024-03-10T22:20:18Z</dcterms:created>
  <dcterms:modified xsi:type="dcterms:W3CDTF">2024-03-10T22:20:18Z</dcterms:modified>
</cp:coreProperties>
</file>