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2D24-0F8F-CC45-F7E9-EAEE9681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400F5-0EEF-E035-86E6-940C5E75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29C5-1E86-44FD-8599-FF2C2F67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E4F2-0BC2-4AD3-34AC-F635E9DF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D016-8BE4-5BCD-6197-27774DA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CDD7-7618-EFBD-E066-2428D848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11438-CEBA-4B5D-12DD-664C4798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6FCC-AC9E-955D-4A63-28B9F24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1FAEF-8047-91DD-FD1A-0DD9D41B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F4D07-3B72-61E4-D27D-E32A187F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B1A3EE-6FFA-C6BC-96A3-7F419D04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33DE9-562E-F788-D471-E8F5B93FA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0EC80-1B2D-DD28-BF0A-3A3FB02A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2E414-9882-9448-2389-28C0F7DA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741DC-90BD-9677-4F19-EA5EFDD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3E2-2BB9-A6C2-3617-81846C58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90E1-251C-588D-D655-02988477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AD0BC-BB0D-413D-A204-20070498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1EAF-6E56-9605-3A05-7942491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F09C6-3BEB-ED42-15CF-6942F6CA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4757-CA92-5830-FB83-233574E4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9D22F-D099-044B-496F-BB40BC3C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DA42B-CDAC-485C-8B78-F14097D0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01518-6785-859D-28FF-42058783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9195E-D14B-76B0-37C4-56389FD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0394-A2F0-B51E-FFE4-F089D82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EA041-01E3-DB46-AE98-CAC080971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B7431-E697-9369-3D33-5693080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2FCA1-EA73-187D-FA30-5E9385D3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CFF11-2776-8F46-76F4-0E704424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9C8F9A-A2F9-3FEE-3DF8-79DDF6F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CCFD5-B837-407A-618E-B9B57369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F4358-0BEE-28EF-8A2C-22948053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E5207-CC52-0FE7-CFA7-9BE2871F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FC77E-A216-9664-C621-C4BDE535B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58FDCD-E522-21D3-4993-B046B5B99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6E02F6-4CC2-D3A3-BF66-7AF804A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F5332-286D-F4DD-9B80-F2FCD439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7C93F7-0F94-9593-D720-74818886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4FAE-1245-44D6-8D1B-440207EA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53B8C-07FF-57FB-02B0-652AC119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358B-EAEF-A09D-7B21-F4D80EB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269E8-1791-1CD9-B5E7-1693EE1B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3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9BCF02-6E94-1384-BD32-6D8B803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9EF5D-E28E-925E-2F36-1FB4C02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E9734-48E7-10A5-F27D-898CAB92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9285-27F6-CF7D-72B1-DD3A25FC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10B22-9C72-D0AE-AF04-346190DB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8CF45-4993-C2D4-3D3B-E1626837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64841-1C37-66B9-A879-AF49B8D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ADA18-CD73-EC02-868A-580AF0E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414E6-F221-95F2-FEB7-BC18F62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9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FD9C5-E2FD-FBBA-EC7B-70E678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4D550B-D8BA-1680-A753-360B1989E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C3A7D-3405-9E63-A878-E449BEEF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7FDBA-848D-5B6C-DC8B-13DF333E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C21EA-1046-8C9B-1D3C-E9A7BF3B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74A93-DC2E-3626-E3AB-0FABACE1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E10523-8605-2338-3186-38952E3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3A928-3DA0-41DC-C558-C0537986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5BA86-B442-6D84-0E00-380F9A4D0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98AA-5935-4B25-9524-8DF76BD49B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2537A-D2D0-2423-3D12-11C30B9AC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4717-525A-0F07-EC83-094DF44D1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737E-30F2-4321-9E76-E19B15A36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018" name="Picture 2" descr="1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2024-03-10T22:20:26Z</dcterms:created>
  <dcterms:modified xsi:type="dcterms:W3CDTF">2024-03-10T22:20:26Z</dcterms:modified>
</cp:coreProperties>
</file>