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7C24-BAEF-64CF-F882-325F01F0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78469-D21B-0F00-10CB-DB0816C1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4B20-528B-2DBA-AD38-FD42224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72591-5B1D-E75C-208B-72617E06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E3F57-1F3A-6C71-FF78-80235BF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5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EC62-8E47-F1B7-D44C-C9D5F029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5818-ADA7-0009-2B38-858A7E67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AA218-0B4E-3CB7-8C51-FD6297E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3312-5645-5389-6E15-C32C69B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0C190-2A84-B1BE-E2E0-F6D950C0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7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A4017-7C96-A329-58D1-9EBA398A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59F9C-7EAE-36F0-A2FB-249BC4AB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7CE59-CA68-3F1C-57E5-06DDCD4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D5254-2B2B-BF4B-BD7F-27BE7DE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5BEF-2179-2B8D-7765-CA9C27DC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60D6-7F49-972C-99B7-B4E8C2A2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C060-54A3-A6A8-19B5-CF972A76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B8E23-7B16-2721-5095-22B32EB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6AD8-6D54-DD5B-7CE7-1858478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CEB4-EB11-95C3-B7A4-124B0068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BAD8D-6742-044A-8E7E-2588B29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9D711-0E0D-2F6D-82AF-6B858E52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DD2D-1FC9-3F31-39B4-E49ACA08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D557A-CFE3-950B-E87B-67EC3346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249C4-C59A-2814-10F5-659F730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D02C-1D74-6210-F221-48CFBC9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08135-7F70-EBB2-7C49-0D573DEB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8B493-349C-745F-F8F9-B233F708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2BB74-2AB7-378B-318F-B98ED68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B6F29-AD65-D3F8-A7ED-7771D62B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F1CC3-B335-B0EF-BE9E-B9F4D17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A243-FEF0-E48E-AF5A-B2C5A7B5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3469-C07C-D55A-16AE-DCFC4963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CD3C0-1786-B094-EE48-DDB99163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9F0F1-576E-CE59-7D0F-C8482BDE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2BA88-F8BA-4678-ABFB-D5279F7A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CAFAD-39F4-68CF-A138-42E46A4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2225F-A5E8-6065-D4BC-3C5BE36E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DD9A7-88FF-94B8-8226-A2C1593D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1CAD-9436-AEC4-A5D6-58EC491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6019F-58DD-D3FC-AE4A-B7A5869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F7D64-6DB3-75BB-DF32-E59F94A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F5148-186F-FC98-55A2-F8B6840E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410FE-9F28-0FA5-A68C-07187C83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A5E50-7AFE-1B28-FD78-A53134B5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E199F-F7A7-BA38-21A2-41824D6A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7A225-F9E5-9C6D-4EE1-8BF1C24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4E2C0-28F4-994E-9DFA-9DE985FC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3F4F3-C970-A6AD-4E92-A24599BB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73D9-27AB-8935-0747-3DBB85E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CA00C-1A8D-9AFC-3FB7-9D70B7F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64B39-B8E7-5D7C-2184-C8E0C828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8AD-2F30-D4B0-EDA7-99C22CE9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7022C-36DC-E74D-32A8-25D81A2F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86DC6-8178-89F4-4636-8F714666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5E0B9-481A-C69C-89D4-DC2B89D3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77EFE-BFB0-7595-C6E4-2EC2A077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FCB85-4705-F5C7-3883-3FE0AB0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8F297-3772-6DE1-06A0-F4B26D7F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2FEBB-BE43-EAFF-6C8B-39E8DFCD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99245-B057-64BC-D995-740B9C2E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BD8A-C7F3-420D-B80B-18557EDA7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F4167-168B-D11A-2AB7-0D49A8A19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9E8B-6911-D650-A62F-C91A1573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0FC9-C317-4A58-8FB1-97B71D20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114" name="Picture 2" descr="1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2024-03-10T22:20:44Z</dcterms:created>
  <dcterms:modified xsi:type="dcterms:W3CDTF">2024-03-10T22:20:44Z</dcterms:modified>
</cp:coreProperties>
</file>