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887D-BBD1-E77F-A85E-D0512EA0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86884-CBE2-3481-EAF1-36815F25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31645-DF64-BBA8-EABA-F2DC7B36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F6E1A-D4A1-0D42-B847-71BAF0C4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73CE6-4CE7-68A6-4875-6ADB5C37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7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3B1ED-876E-663A-4B67-B42A4873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56942-D0F0-2D90-BB97-77230F9B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F6BDC-F773-DFAC-6BB2-F371E1CD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337F2-E216-C9A1-AB27-BF8631B5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2ECE9-2E24-5010-4BED-58196E0E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6EC5DE-2283-A3C0-AD3F-294D4F7F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0DD04-01C8-98C8-271F-F21D7EDF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958F1-3F38-4C40-840E-1362E4C2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FC8A0-DC44-4016-F196-D5BC5DFA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B5F7F-0DE2-CD64-BBF7-94636225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EC118-09F3-D70D-22F0-56539C35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1CFB3-98F6-5D73-18E7-C0780B0A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B03A6-6925-BDAA-B1F1-521E328E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8361B-EC4F-1AB6-92B8-2644D75C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337AC-1F05-98C9-AA5F-7CFEB6BA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EE99B-698E-47D7-E490-B848D379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C9CC2-841C-1B89-D0F3-4A77C61B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899CE-E14C-F1DA-9393-6D38E057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98931-06FE-4187-307B-1838F941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CCD33-46ED-6949-7BB3-B3A52F0B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6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1675F-4C26-1350-6B78-0D70D6E8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9A9E6-7AC1-A063-F360-9AB69B068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5A36F-B0AA-3242-0FFF-59E6BDAB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905EA-1A4E-9CC4-72BA-6A67F3DE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FF462-CED5-7BB9-A8D7-771A936B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730AB-7037-10B3-1F18-EB3041D7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9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3011F-5AE7-4C71-839E-EDDBBB26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25B74-4731-0EA3-69B0-73CAC144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54930-C38B-ECA1-2CBC-FFA80565D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D1F5D3-F729-5E2B-946F-E9C4F2DC4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32DB2-B288-F468-0BF1-69360460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D5FA5-E537-9870-90F5-444FC2C1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CFAD6D-B74F-7A94-2909-DBF6883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E482FC-47B2-7553-F9AA-C6AB8840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C7C42-4D75-07F2-6A9B-4069ECBB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2D2FD9-10DA-8862-3273-59351D5C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F17362-8CD1-ABFA-22E5-96E026A6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BD03A-515D-7597-6602-502A5068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0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B045A-9DA6-6A6E-B751-5A8E9D35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96E45C-5E59-55C1-DBB1-72BA8293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3F374-711E-10A7-FF88-4184B965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E91-B2B5-1E22-F1E6-979E7698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4E8C6-0737-2DE1-5B5E-1BA055F1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AED78-067E-D679-79E2-617C182C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B5B32-62F5-BB9C-ACFF-482FDC17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1F47C-8912-8E87-9683-CB6BCBD5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C71F6-96F1-71FB-1EEA-42C3FE11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7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7A1A-C945-1B60-4604-ACEB8EEC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84DED-60D1-81AD-1675-42190069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EB135-CC50-18E5-76DC-D3D37265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BAD8B-4712-C2DC-A56A-7D3934A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E2DD1-E279-CE84-BBC3-2B3C8AAB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1DC6A-B31A-28E2-F627-F2A70AB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2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2FA933-09DD-C41D-F6EA-53DF6F4F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C56CE-356E-D42C-725F-E8B7D0D1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E6210-5F85-2297-524F-A92D56608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4F350-9F7D-16A6-5E33-1F99106CC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020BE-A38F-B082-58E8-558EB4B1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138" name="Picture 2" descr="1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2024-03-10T22:20:48Z</dcterms:created>
  <dcterms:modified xsi:type="dcterms:W3CDTF">2024-03-10T22:20:48Z</dcterms:modified>
</cp:coreProperties>
</file>