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D4BC5-CAF9-7EAB-02E2-79EE76D3A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F00F08-F252-370A-9306-674CDAB62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C4D1D-6170-47B9-92FA-7DF63B9A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A2610-DC31-0D36-A518-33A54D3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51514-A945-353A-F19C-46D4F0E7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7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F1767-42BE-C4A7-CDA4-39CE1EB6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5DDC2-5806-5279-6924-C201FA022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2E3F3-86B2-F63F-8E11-C39866DF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D1322-2DDD-30DC-0758-1B48A987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EC75B-D19C-EC62-6B58-E0BB79A3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2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524900-2B69-9EDD-93C6-06AF3F83B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ED7901-C3CE-168B-659C-240495D4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99183-F0C9-3FD9-CF25-BF81472C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2D783-9D95-83DB-90B1-80F57A23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9BE5A-F6D5-7AC0-E027-A68D7672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82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03221-7147-2CDB-3851-78F45A7A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6598D-E587-5A46-8A37-A126A442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39005-8F81-6047-D93B-4B93FD23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02186-CAF2-142B-D5F4-D0D8F038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95809-EC20-E6CB-3A1E-3322F989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9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5C00E-6A0F-D8C3-79CB-8632632E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8AC17-CE97-CBE9-8D25-BDD8913B0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3C8F7-4FCF-4447-1252-5800C3D2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7143C-52EC-3950-2AFE-794EA1D2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FE993-C84C-D520-F235-1219AB42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9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551EE-DDBF-60AD-5585-CEBABF4D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EF113-40F8-44D4-86AB-8334C5BC9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BF394-3FB1-1331-AD2B-AC923C89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7E899-AE88-2F63-27D4-86FC297D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A2D907-D15C-1EE4-8236-B53EE01F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54A37-E872-6584-229E-DB604EC7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5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85822-163C-231B-5863-F577EC81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38D68-6674-24D1-1774-02D18B4EC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137CD4-CEC1-E056-6251-3FD43D71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725929-14CA-25A2-7E49-69F167B73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6DA94-4CFE-DA5B-EFCC-F9EE98198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769A6E-0F5F-A2B0-43DF-AE5D19AD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B0944F-CB1C-6905-A81C-7B45E2C2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03042A-7488-3F99-BA77-39E37CD0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5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B26D5-1680-9FB1-6F87-C9940306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7EFA1C-D4FC-3FC7-29F2-860B295E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E5E288-AEE5-B0D1-AA7E-FE3C47F9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BE174E-99EF-BB74-322F-52FE6E83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8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665F57-C0D7-65A0-A174-28BD4EFB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509471-C8D3-A053-F863-DC04D356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4A8762-EC09-6BE2-D31E-FDB920B8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3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9E88F-B3F2-F833-401D-E663503B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ECB29-77F2-FF93-0B9C-CD3C9800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C283C-7497-FDA3-9FC2-9E1DFA5DE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5D121-5866-FA48-1A6A-B7A1F32C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25D7E-450F-2D65-455C-9FDE4404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BFF7A-1A5A-5B63-3D81-ECE9D5B3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4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38A01-45EF-91AA-CF86-689F4410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32D3F0-704A-F79E-0EF2-6EAD1B2CD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7320D-80F4-CC49-ACAD-0D576331F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F7A7E-E7D6-CDD8-4E72-9F58B33F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63F7D-A828-F939-4A5B-CDAB7C79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0ED25A-9932-E4D3-09AB-1BD6452A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6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10028B-498E-25EB-1C19-3D1FF823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44E0BF-547B-50A5-7E74-8D56755B1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2C3F2-D78E-93F0-98C8-F1CD4A30F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A296-30DF-4468-9E10-C983528B2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06B93-3381-1646-92C4-4F3C0DC47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064B9-E5D8-731A-0FF7-E77ED6B14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F2E6-8570-41F5-9056-77A1B25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87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162" name="Picture 2" descr="1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2024-03-10T22:20:52Z</dcterms:created>
  <dcterms:modified xsi:type="dcterms:W3CDTF">2024-03-10T22:20:52Z</dcterms:modified>
</cp:coreProperties>
</file>