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B24E-FD15-FA04-3B40-B543067AC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FDB40-22EA-1141-7B8A-C0BDE40E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9B638-9552-F81C-8ABA-C713F205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FFE1-2C09-3360-A925-AC7CECBA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59E5-0660-6556-11B1-FFF18DCA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A11B-8FF2-0A3D-02BA-A8A19725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7CD34-E78D-77C1-570C-65057E74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17260-EFA8-2F0C-7A94-33E4E81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D0BEB-17DA-AD07-5DBA-88D8C66A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325C-12B7-73EF-FA55-19883467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53536-F83B-CDCA-B07F-8DDA04710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F8A45-3D12-5D14-0880-C8F05E2E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C1D84-31DF-2A43-7590-D398F87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6110F-AA6C-1335-F5E6-9E2D8CA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145B5-F04E-C199-8863-D466EB8D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23BC-59DB-10FF-DBB3-B792CE94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ECB1F-496E-EBD2-6836-784E88DE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2006-121F-FF2F-229D-23A5099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A4E1D-DACE-EBD7-7A18-C007B990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77530-4CEC-9763-D85B-2FF3724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B866-1B60-CED6-40B3-29AE6322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04559-ACC3-2C1B-8DB7-95D035D4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AA9F-A87C-2CC9-F33D-D671799F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51220-1A37-7250-B83A-883571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A1698-9B32-2C02-EECD-CC15FD8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7C1B-E272-D8DF-03C5-5A4649B0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48986-C3BE-8DB3-0EA1-AC1022281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51820-72FB-1183-BF95-88C15D53D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9909E-8E50-9296-5119-D6E930D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BB0F2-E4F1-D916-6D23-7DE5FBD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90B9-E467-4F68-892F-02704026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A43D-B742-39E8-ED79-E45AA3FD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2303D-CB7A-7918-700A-68084533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261A1-B6FD-02B6-1C6C-CDB7843B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6EF53-53A7-41B7-8F00-A17802791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D415B-523C-6747-F31E-0CA340BD2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C6666-10FF-FF89-51A5-C4E7CF1A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1C711-0F3A-ED6F-59CB-922B904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E23E8-E1EA-ED85-6B93-24C0D441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687B7-6926-0BDC-B1D4-91DB19A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41BEA-908C-5C21-1182-173FDFA8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E77AB-120F-432C-2E94-F9530A3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E1376-1264-593E-7533-865C45C3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4B1D4-C7CE-252E-3968-D7BD856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C8085-DEC3-E6F6-5C96-94ACC674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C016D-55F0-01EC-A8BA-EC1A76B4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97E6-6754-91DA-A2D8-42C98202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BB0C-141D-FEB4-B39A-3D370422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76DBB-345C-7081-71A1-9358BB7B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AF4C4-B5FB-0ED2-9D1A-5A64297D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01693-165B-8A6A-722A-3AB61F92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0D4-A63F-A370-49D7-40A5468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6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3033-1929-0DAA-A202-0482189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76F3BF-C9B6-D732-6EB2-03B26B996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B8605-3281-8B3F-9778-E1358CD21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90CA0-570B-CD52-3987-5EF0A37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58E1E-99E3-95A4-2863-2ED72713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4414-A7F6-F44D-4472-FABBCDA3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D44C-A76D-A739-A876-EE5C214D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37AD4-96EA-0BF6-259F-5F138A25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BC09A-E08E-E95C-8EE2-E79598FB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FFA-6280-1E2B-0BD4-DBE57427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D4A6-4405-E2FB-355D-75147A8C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234" name="Picture 2" descr="1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2024-03-10T22:21:05Z</dcterms:created>
  <dcterms:modified xsi:type="dcterms:W3CDTF">2024-03-10T22:21:05Z</dcterms:modified>
</cp:coreProperties>
</file>