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8544A-0DA3-1744-228A-C5C0C7188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91AFA-97A8-54D9-F2A2-E70CFB20F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02D8-6EB4-23F5-FDCC-A7E2564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4523D-1A48-2CCA-9BBB-42E56BF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B0A8-CE22-813A-13BC-E04A3F4C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6033-8FCC-D154-538D-509FEFD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C2007-086F-F268-A907-697EE954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5EBED-55B8-A026-C19C-1C37133F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0C17-868B-D3F0-BA06-EBCC2163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78189-8B6B-3FC6-654C-258E9271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9A1221-6EBB-657B-2164-FE4EE22E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A1E2D-1F56-E5B3-9054-EC117C56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C11F-9404-8781-054B-4C297C37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C5C53-F5A7-C29F-1DE8-695AD51E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1C5D2-9D34-F4B5-6124-5D205101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54BE9-6D7B-9548-464B-1D8CAB50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3920A-60E9-7BA0-9F41-91381BDF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54B5-11DD-6811-CC7A-2407E4A7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08670-195F-B29F-36AE-D7FDA234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81CAE-6C88-6A83-F136-B8D3FF7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36C2-CD43-A47E-C265-4FF9FB7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7AE5-C267-5A7A-0E2F-25A40165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90B61-1F7E-0F62-8998-D66702B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52E60-4A9F-CE66-9198-D49BDF8C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5912B-115D-D09E-8A3B-F4AD3AF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5C2E-20E3-0682-A5DE-C32F73C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8CA01-AB7A-0BC9-56E2-ED70E35B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5544-34DC-02AC-9261-2C81C92F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15145-E03D-BDFB-0DA3-BF0A82BB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91303-71A9-A2C5-0074-4BD3DE6C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18045-EBC1-2F00-2D7E-88423BE5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0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A1962-FC97-8BCC-9B3B-5DA21F4C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C5028-65ED-C41A-9708-2921913B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048ED-DD54-C50F-FB9B-1567D358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FC7F9-7CB8-99DD-325F-902B608AC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BE54A-B900-16A6-C4B4-FB656E2D1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DAE05-533C-3581-F274-B6BD171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3E5AB-6BBF-2209-86CB-CE4D313B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3ADD8-A69F-2CE4-A2BA-B61CFA2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6482A-B96A-3D02-2BE5-35A13097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98288-E027-7EAB-3404-BB854C87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BD027-7249-48F3-8BE0-D5FF9141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0F989-3DF8-ABB1-CF82-E6B84C5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0BF90-E49D-E0B3-7B59-667287B8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98886-5903-0059-CF2D-F46AB36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1440E-1B28-13D0-E324-FE852AE4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F960-750C-49E6-ACA7-2B05E363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369F1-C7FA-5FA7-747C-051618AC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E9A58-AC00-0E7D-7ABB-C7AA2DAF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C91C8-9805-732A-899F-52DF83A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14EAE-A14C-EF15-4E7C-C1AF9F5A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2F338-D3EC-B7F1-5219-985E10C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B94B-F517-BF64-68AF-DE438339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8DDA9-0326-7139-6969-245A3DC8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3F74-E437-BD89-87AD-4070ED78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85375-6AE7-8577-5ECE-DD27A2C1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42169-47B2-7105-87AB-37F8EC71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61B95-E7D0-415B-E1D5-2057FCB3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2CAA69-16C3-3A05-4CD8-5F7E4297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A995D-BA04-5C0E-13AB-E071EE8D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D2779-FBAF-A33B-EB58-313909D6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9EBB-D9FB-FEBF-D4C1-BA43886E9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6EB86-6618-4576-F88F-52BE32F0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82" name="Picture 2" descr="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307" name="Picture 3" descr="1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2024-03-10T22:21:14Z</dcterms:created>
  <dcterms:modified xsi:type="dcterms:W3CDTF">2024-03-10T22:21:14Z</dcterms:modified>
</cp:coreProperties>
</file>