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9B38-F2AE-6E4A-A9CE-48AB0840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9E884-DCD5-6BC1-63CC-906EC986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EFCC1-6C3B-864B-14B7-E2D50F4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A2423-E77C-2E5E-18CA-CFFC946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A85E-AA86-8E0B-75DC-7309629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13C-0EF9-8910-96D3-77FC57A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73B28-87D7-0C38-5E5A-7EB8FD76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1A29-1F0F-3D64-3EE7-EFA3000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DF1CF-36B8-8075-9958-6650C68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EF343-3F92-E8A3-0ABE-98F8CE6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32BBAB-F33E-D212-DC18-FA0445557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DBF3F-7FED-1466-A743-CE7D52E7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E6211-7AD4-8E16-27FC-B35DA8D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BB936-4226-06F8-4198-415190F9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09CD-4A05-26A5-4F61-097813E4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8718-E5CD-8FD3-6929-1D238831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55C8E-C0D1-53A3-4478-68E49CC2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6EA1-CF61-90F8-65BE-7156E319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5DCD-21EA-3BB6-D1B8-995310D9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D67C-0F69-31B4-ED28-31E228D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C779E-4A1F-627D-B714-518DAC7A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D97A9-3AD8-031C-632B-8A6C548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36EE6-230C-4EB5-8B32-36A01A2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FECA4-176D-2042-0C4E-DD42C2C9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6E5D1-A2DB-A6E2-0A98-1B5DA4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9657-78BC-6E6C-9134-7CBCC9F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F1547-A698-1EB3-345D-E7A912A62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02EA2-EE46-FB45-3C08-EFC802FA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48049-CDB4-AB4C-6D22-1D96FFA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3AC95-D4FD-AF3D-AE24-149BC61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B3218-1AE3-FD1D-337D-B0FBD6E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CE2-6CCB-C372-6B5E-ACB17064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4284C-6FAB-C266-0118-75CC54F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B9C40-4CE7-B4AF-F0DD-4A8284C6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B1C3A-B2FD-E1DD-A7DF-E4D99E842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FB5A1-A146-FD30-A9F5-0F5026D7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15F97-A786-1121-A6DC-F36A9C67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3095C-715E-3AAF-DDEF-FF59178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D8D82-9138-6ECF-388B-F9B5E5E0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11B1-9F2D-3DB5-964C-019D744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C50B6-7243-08C0-00ED-2866118C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75FCE-354B-32E6-9587-785037A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0347D-18A6-3F2D-CDCB-395C18CE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3C6EB-12D5-838D-E0B4-41FDEFB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81512-905F-FD2D-18AD-08CC241B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14C7F-F7DB-0CF3-400C-74C9256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E67D-D96C-E9B5-BB6F-EEECEB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209F6-D010-FC4F-27CF-6CB7A9CE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BB233-6CE6-2ACA-777A-5480FF9F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0AA4-64C3-22E2-8448-A038C772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8A68-304B-EA54-E44E-412C9C63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85B08-0C71-A8C4-F9A7-B257DDC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9959-5135-EA9D-B657-F31C69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88223E-A423-1FC2-C472-31EC4241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B5082-8E47-B4AD-BD64-6BDE0673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92447-EAFE-0BA2-48C3-7668EA68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44B0A-EBED-4EEE-02F9-A9ED4F0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ECD66-DF16-2438-18D1-B1507727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9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692F1-9F76-5BE1-F74B-BEA0DE8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0A03E-D426-DE98-4014-AF7F4A39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EEC9B-EACB-728C-CF82-7662109C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E1C5B-966B-C86C-6C04-6DE9E3E9E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B1774-44E8-BE69-C13B-B7E8A5D70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330" name="Picture 2" descr="1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2024-03-10T22:21:23Z</dcterms:created>
  <dcterms:modified xsi:type="dcterms:W3CDTF">2024-03-10T22:21:23Z</dcterms:modified>
</cp:coreProperties>
</file>