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6FF76-D58C-CF2A-BAF0-9CAD19B61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7FB016-C3E2-CDB4-A600-8C1117D94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FC3A9A-3498-9385-80DB-881BC21D2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B6693-4FB6-41D6-A1F7-B8BC29B86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CF29B8-8EBF-1188-ED78-D3F28D148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200BE3-0BCD-92ED-B4AD-ADB0063A9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0E79-40E4-4571-A75B-5430D28B5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648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17F2C1-4441-C234-E39D-8701902FC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948654-FB39-7444-3577-96B432FF1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B03AB1-2E60-634D-67B1-0E17B0037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B6693-4FB6-41D6-A1F7-B8BC29B86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AEA18E-ED78-5695-7F9B-EEF16602F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538B4E-E3C9-6D30-A217-EC86244E3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0E79-40E4-4571-A75B-5430D28B5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459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B33FD0-B72C-175F-823B-9D5E252EFE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146738-B842-0E68-0C13-F88ED6F6B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1124E2-9CAE-BEC5-D2F4-CCC73C2A7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B6693-4FB6-41D6-A1F7-B8BC29B86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0C07C5-8D0E-EF5A-E5CF-C1AF9D2A5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6DC182-700A-CAAE-5281-5A3E3A8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0E79-40E4-4571-A75B-5430D28B5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180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44E3E9-A978-C221-3292-E65B1D555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AE5039-92C1-FAFF-4992-7983B7399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579485-B6EC-205C-ADD5-7690BD35E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B6693-4FB6-41D6-A1F7-B8BC29B86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BB229D-AFA8-CED2-0403-39F3DE745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1CFA97-0CA7-9844-3F03-8604FF990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0E79-40E4-4571-A75B-5430D28B5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24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727D6-0424-6FB6-488E-2A76F7FC9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F1BB30-391F-03B1-F922-42C18453E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67EE8D-B267-73F0-F8D5-DE313CE15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B6693-4FB6-41D6-A1F7-B8BC29B86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24FB05-530F-3F1D-558A-0A18669B3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BBE8B5-4259-8716-5695-0B333C9C4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0E79-40E4-4571-A75B-5430D28B5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518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073BB-E587-281A-F749-7C494B744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CF20DA-AA86-772D-DEFB-9F60991004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11ABC8-AEC8-B46E-40E0-2F2E1B767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EC0E6E-1DB4-A8A5-EB79-B640CC724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B6693-4FB6-41D6-A1F7-B8BC29B86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A2604A-2229-8D43-4ECE-2BFC5E983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E8996E-23E1-F1ED-DC69-FA26A72AC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0E79-40E4-4571-A75B-5430D28B5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784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F2DE6E-DB29-ABEE-90B2-56BD81BF3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7FEA1C-0486-79F0-5E70-9C97B8F2B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885456-38A8-2595-8036-A3FF1B9B5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9D775A-3FE1-342A-9999-5CBE12ADD7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2A3739-A7D6-4EB0-6C7A-EA2B6CE0E2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14C349-6E74-12B6-3038-DECA9DA36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B6693-4FB6-41D6-A1F7-B8BC29B86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A38567-4D91-3062-9DBB-E955F7158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604B327-7A76-8F19-612B-F820ECB63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0E79-40E4-4571-A75B-5430D28B5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116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F18224-CA4B-7592-0DF6-859A45C50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F8DDB3-E577-DC9F-36DB-74B1FFEDA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B6693-4FB6-41D6-A1F7-B8BC29B86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F1F65D3-60B2-82DE-7760-5F4C9E59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87E91AD-33F1-E7AE-8E4C-B703B3F57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0E79-40E4-4571-A75B-5430D28B5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269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B23D03-408C-F3BD-BB7E-F6DF53D9D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B6693-4FB6-41D6-A1F7-B8BC29B86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EA0D8E-D9E3-4308-1DAC-9EA12BD6E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26D564-5491-5EA7-2F3E-2499DA0C0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0E79-40E4-4571-A75B-5430D28B5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239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A0227-55E8-7C67-27ED-DD4060D7D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37AD28-4920-E402-2F1C-B3EC131D8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F59FCB-1BB8-9E62-C126-7872F9369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EE55F1-EFFF-49C6-B4A9-3EF9F395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B6693-4FB6-41D6-A1F7-B8BC29B86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577936-3CDC-5287-C39D-C8A36FD1C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01BD7A-60EC-F6BB-332E-38AE70268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0E79-40E4-4571-A75B-5430D28B5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74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42879-0174-392E-AA62-06E2FA6FE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81387EF-1F64-0600-583B-407ABC048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BCE8E2-3012-5DC9-BBBD-ABA31E4A1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C2EA62-E93B-3323-B51B-C0A4C9160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B6693-4FB6-41D6-A1F7-B8BC29B86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1CA520-A2E5-D915-3CFA-FA7810C2D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A49264-A04B-CB16-CAD5-97580CB9D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0E79-40E4-4571-A75B-5430D28B5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022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23E6A1-21C7-A631-9BF0-3CAAB9241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B49A28-0DB6-A65C-E8E5-A25420881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A10C69-04FE-DE69-A7FA-8BAF484A6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B6693-4FB6-41D6-A1F7-B8BC29B86B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3A1483-A24B-BE3E-5831-F0DF8921CE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330F6D-9D9E-A52E-B8F0-F2011CE47B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10E79-40E4-4571-A75B-5430D28B5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110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3378" name="Picture 2" descr="12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2024-03-10T22:21:31Z</dcterms:created>
  <dcterms:modified xsi:type="dcterms:W3CDTF">2024-03-10T22:21:31Z</dcterms:modified>
</cp:coreProperties>
</file>