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75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58981A-76BA-F667-F9AF-970E402398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FE16F2C-47FF-9AB4-7D29-B945774723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4BA095-EC61-7352-760F-9EF3C0A93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178BE-4FAD-4891-A910-886FC0B4EEF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FB0495-8BCA-C4CA-B99E-F2ABCA4F9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57E7E9-EED1-4A09-CB92-7EA958254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B63CE-8473-43EA-8806-FD80144DF2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232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2AA471-ADB2-5842-6C17-4F937A0ED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35E60A4-2CCB-D2CE-C8C8-C593A2C9A8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F5C193-1038-D969-1223-DBE49A4C9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178BE-4FAD-4891-A910-886FC0B4EEF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6F01B4-1242-1B94-8AFD-B88079D7F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736FE9-0C3B-4E21-4046-702AD37A7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B63CE-8473-43EA-8806-FD80144DF2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0677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5899F69-F1F4-E333-FE44-8D82BE80C4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1D31B97-99E4-EE18-A480-EC516EAC83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4159EB-8163-F028-67EC-82C06B59D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178BE-4FAD-4891-A910-886FC0B4EEF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FF455D-4B81-87B6-DE3B-0003A4720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32EBC3-101E-FB38-E52B-974EC4C7D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B63CE-8473-43EA-8806-FD80144DF2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149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CBCA5B-2D04-1117-9C21-0504065D5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56BA6E-91ED-1024-E091-342EC11149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77B5F5-26FD-8221-BA44-513F8BC85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178BE-4FAD-4891-A910-886FC0B4EEF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EE15F2-DD1F-17A2-D840-439BCE670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78163A-E42D-3B6F-F245-6B6C1E18A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B63CE-8473-43EA-8806-FD80144DF2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1043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E2C826-91AC-EF42-354A-C74AEA1C4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D0739FA-82B2-A1EA-95D9-993E72A7A6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EB12A5-73EF-1F20-116B-E6D04A0DA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178BE-4FAD-4891-A910-886FC0B4EEF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9E5E3F-7DDA-EF35-1DB5-7CD2E0551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79036D-7854-C4D6-D5B4-21A6FAFDF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B63CE-8473-43EA-8806-FD80144DF2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081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2C9078-C1DD-E877-2C65-A7A1AA188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C4D458-2112-DD82-8D53-0A1E867250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4372C0E-FAF9-6CF7-733F-D0CCAB1559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9A603A9-1F32-69A1-4028-24E450384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178BE-4FAD-4891-A910-886FC0B4EEF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BD1559E-5790-CC3F-7B3D-B15DA033E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769A741-B28A-4C2A-08CB-E7CF0DC43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B63CE-8473-43EA-8806-FD80144DF2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9154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0B30F8-A2E8-62D5-47DD-19B7C08CC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AB50B75-FD2C-2F44-E90C-63EAB2C96C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6D52A5E-E4D1-34FB-D1F0-1CC48966A9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D77335E-FC81-2358-8B12-C9C2F80A18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C59E98C-BAD6-B7CF-B7D7-D7847D9466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638D40B-DC3A-4E2E-A282-8BD8D1AED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178BE-4FAD-4891-A910-886FC0B4EEF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ABC7A5C-AFDF-9BFD-05DC-A4EFFCD5A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1CA8844-8C13-7774-BD7C-6D8303DA2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B63CE-8473-43EA-8806-FD80144DF2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8350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D72D46-28D9-ACE6-25A6-8FBBDCBCA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ED6CBCE-F5AD-F35B-15E8-17272E879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178BE-4FAD-4891-A910-886FC0B4EEF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03282B7-A773-FBC2-58CC-02450A66E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EA334D3-994A-BD83-8B0F-7FEC7F857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B63CE-8473-43EA-8806-FD80144DF2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3180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ECB8189-3FC4-7BF5-1858-814071666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178BE-4FAD-4891-A910-886FC0B4EEF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2495B47-D881-4562-D2F9-9D83A97A8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94AD540-6A7C-3388-2206-BD7A0F0F1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B63CE-8473-43EA-8806-FD80144DF2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2347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F26D98-6F27-1CB6-D5FA-8984A261E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38D60D-A7ED-263A-243A-E571DC75C0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DD48C4A-F5A2-F74A-216F-B43D743FCD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B01317E-7AA0-FF5E-C286-013ABB630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178BE-4FAD-4891-A910-886FC0B4EEF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B94F520-7E25-1BB7-C513-AB50BF82B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1201E26-01E9-879D-CE35-707F9E0CB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B63CE-8473-43EA-8806-FD80144DF2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4282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3DB374-60EB-4B0F-F18C-FFF533EBD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0FCBE44-D6A7-ACBB-2919-E79D6F849B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D8770B2-5BE8-ED8A-A452-F9F6108074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B9F51C9-F9D6-B6CC-78B6-8CDDDEE33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178BE-4FAD-4891-A910-886FC0B4EEF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F9FBF3F-0422-7A9A-80D8-31DAA4FDD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C5ED7B-6E99-3F02-9E4F-4107E6354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B63CE-8473-43EA-8806-FD80144DF2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9794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649DC2D-61F6-8B6B-2EAC-F6799D104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7AF58B8-4831-E023-7BB4-EB86C8F1D6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767F05-A138-0889-42C6-FD5B6AB4BC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5178BE-4FAD-4891-A910-886FC0B4EEF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740B2A-D2B1-3119-0541-093513CDC3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2374F4-8C32-8CDE-F82A-6541C7DD69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1B63CE-8473-43EA-8806-FD80144DF2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6341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4402" name="Picture 2" descr="122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2024-03-10T22:21:35Z</dcterms:created>
  <dcterms:modified xsi:type="dcterms:W3CDTF">2024-03-10T22:21:36Z</dcterms:modified>
</cp:coreProperties>
</file>