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F47C-8552-F36D-BEDD-E17B22E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618C3-2A71-54AC-6709-DC57211D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B4E52-F7A9-9CD4-0A6A-7F6534B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6D609-80D0-2C60-D0CF-18A9755E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6F538-ADB5-57AE-BB21-3EF4982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0094-2B24-2816-0F08-97E0F92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0CAA9-CCC0-AB61-B9EF-016E8E7D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83191-21D2-0C09-1EFC-A9A2E2A7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A4EA-CE91-15F6-5565-F0D98F37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B1E5A-AA08-D451-692C-C82FA720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72BF0-AAE1-BC26-5C3F-C722F95F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09DB3-BC30-EC48-9987-1695A630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50F0B-A333-4BC7-3AA6-A2129A4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FAA5-C044-5D67-5BAA-0AC375A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0875E-39E4-87C4-D78D-BA346CE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588D-B1F2-2F95-39D8-9A25D138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2A50-92CF-1D8C-B47F-ECD49610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595-9E6E-F45A-FAAE-535FFE5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E0FCB-6261-53C0-C3A6-B1F9B8AB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09DEA-533C-D48E-EB4F-28F602A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2B49-B23E-9559-C65B-B8459E7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BCC89-6B1F-CFA9-750F-74F5DFA1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CDE76-44A2-7E08-2D43-796159B2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6FD36-D0B9-7B22-3EA1-B02DCBD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CE83E-F99A-0BEF-946D-D27519B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59C5-271B-C8B2-DB08-9EA2478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9E9F1-63E0-CAF5-B2F8-66A44A25C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6777-DEB6-1030-1EBC-A50A43FC5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32DB9-8B16-C27F-CD9F-5D5FBCA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DE1EF-9DF8-26D2-CF22-0FA16EE8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541EA-316A-3049-3C75-924E66F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4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D0B7-6D41-1CCA-9D2C-4D4B5E2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5977D-789E-3E5C-09BA-7ABC56D5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6F943-3347-16C4-155F-62FAB5787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D6DD6-DC3C-2C9E-050D-104C23B4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EE44AE-1874-A2DF-E117-CBB2E7FD2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BF8CA-25AC-05F3-74EB-1A9598C6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C54BA-2FE4-BA78-2A70-DA8CD1A1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4F0BE-E64A-B2C5-2BC2-8F922B96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7C95-DECC-4DDC-7E83-E64B2CFF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884DD-5047-1BD9-36AD-0BC35DF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74CF5-C47A-6A49-C62F-05AD80C4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42A18-9813-DFDE-2185-DCDA6FC5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CB06B-B8FF-CCE4-B143-29EDC4D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FFF71-FF97-8649-F5E7-5A38756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54724-F607-B2E9-A55D-8BC769AB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98AB-9A0E-F81E-145C-8A9654B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CECD2-0603-DB27-B03C-4FB920A5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4AD9F-2156-61F1-7CE7-09EB34F3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CB960-74C2-F2C2-B22D-C25CFDD2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2A41F-706A-2682-0016-52A504EB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E466B-2991-8BB1-B597-024A9228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6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8615-CB5A-F702-366F-189ECC38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E2311-075E-C919-7DB7-19C8EC079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968A3-8A62-47CE-35F2-266BFCFB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CD925-BE2B-4E12-1732-3882A2F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E15C6-3D4A-670C-80AB-4B425F4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C5AC2-38D9-402F-DF61-519CE771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F9401D-6A34-1354-7A4E-6D978429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02E8A-3BD5-B942-CD41-4AE7AE24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DA5FB-EEF0-917D-0568-3ADCCDEA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AAC4A-3824-2D59-F8D4-545B6BA75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D280F-1C10-2054-44F6-EEEE3342F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474" name="Picture 2" descr="1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2024-03-10T22:21:49Z</dcterms:created>
  <dcterms:modified xsi:type="dcterms:W3CDTF">2024-03-10T22:21:49Z</dcterms:modified>
</cp:coreProperties>
</file>