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6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E198A-552F-2F4C-B928-1412E8E509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338726-ED44-88F9-909C-982069C6C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C740D2-81BE-8388-2B53-BCCBBF3DA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DD14-DEE9-4600-B6B4-E6C2D18CF1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854B2E-97DF-60BA-D4AD-0FAD295C6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BE12E6-EBA1-CE79-6BF5-48B0B6D77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DFCE-5848-49ED-A245-68A558C65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5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995B8-9DAD-23E7-4CB4-9840DA3E3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F27E16-EF89-6ED2-4EA3-049D74E17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993B9B-B199-164A-A8F5-1A78BD70B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DD14-DEE9-4600-B6B4-E6C2D18CF1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CEE6B8-B7FE-EA0E-CB1C-C7068654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12A5BA-BD03-858A-9CBE-649D5568C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DFCE-5848-49ED-A245-68A558C65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224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0AFE49-EEB9-B4CE-3C05-FA0E6C0DF2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6615C0-9694-66BC-BAD8-3D88007BB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13F8C0-79FD-39F0-EE5F-8E0D87B1D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DD14-DEE9-4600-B6B4-E6C2D18CF1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3AE670-789E-9EE8-9643-C7F464550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A0D0D1-72CE-3ECB-117F-31D9A9E33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DFCE-5848-49ED-A245-68A558C65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684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4BA8AB-5688-C51D-CA7C-40E8BD536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32608A-EAD8-362B-1BCB-E992B81BF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4D7470-22FB-D23E-144C-C563931D4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DD14-DEE9-4600-B6B4-E6C2D18CF1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38D35E-E52A-1AD3-CF6A-F982D143E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557258-0BF7-D6E0-FF58-E35AD78D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DFCE-5848-49ED-A245-68A558C65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34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96614-5E19-6BE8-529F-7F650B214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90FC47-FD76-4E66-55D8-FB3C31B55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81F8B4-11DE-97AD-79F8-96788BA27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DD14-DEE9-4600-B6B4-E6C2D18CF1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DC14C2-6D6F-0589-4434-8B7F98EA8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7E3DD4-FEF0-D202-D240-B35D4841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DFCE-5848-49ED-A245-68A558C65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508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F798F1-F7C5-996E-C4BE-4A3BFBC79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F7ABB-6E98-10A4-431F-C528A28A7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84D6BD-2F9D-CE30-7B5B-A48ED335B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091920-0B36-D563-B02D-B636951C4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DD14-DEE9-4600-B6B4-E6C2D18CF1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C0DE86-6D6D-D2FA-E490-9BFDE97F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098E49-13EF-06EC-D165-8D3E6634B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DFCE-5848-49ED-A245-68A558C65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7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F2187-8B3F-A4D3-3E46-9BBAAF10A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35B8E8-3607-FED2-C6F4-715D4A095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AC3BE1-7122-3FF0-C8A3-6AA92607D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668848-5232-4E51-6FA6-4642233377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F21E2C-FFBF-41D1-DA25-A4FA806A22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FAC566-0E01-C466-9D26-578F87AC5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DD14-DEE9-4600-B6B4-E6C2D18CF1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71AF96-D415-745D-050B-721C0C015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618412B-41AF-888E-F227-9A4606E62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DFCE-5848-49ED-A245-68A558C65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790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D18777-4782-4C9D-2FF7-7A484D8A9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C7142D-FDC0-49F0-627F-551F171E9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DD14-DEE9-4600-B6B4-E6C2D18CF1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FE6E14-A53C-44AA-0E9F-27CEA1E26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A7009A-0071-6AC2-4DCC-8736047C7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DFCE-5848-49ED-A245-68A558C65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655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4221BB-B838-D3D2-D135-55D266FAD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DD14-DEE9-4600-B6B4-E6C2D18CF1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A03C24-B084-EE6E-886B-42BE092D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084997-5124-384A-37B5-9E4507853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DFCE-5848-49ED-A245-68A558C65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7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AB7B1-1BCF-26FA-8932-A6F3F7844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2705BE-FC53-4C51-D00F-6EAF4C8E4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58A9AB-CFFC-EB7C-824D-4E69C3DE4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3EEFF9-FF3C-7D82-85DB-689C19E3E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DD14-DEE9-4600-B6B4-E6C2D18CF1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3A4C3E-5932-348D-53AE-9F57E0BFF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671B71-B6CF-4AE8-8970-36957E413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DFCE-5848-49ED-A245-68A558C65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38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941E1-2EC8-B3F7-112D-F0C89BA29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FCF2D9-90F3-0445-DB8D-8CAB013E0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44D998-D1CF-5852-CC17-DE6C2CC44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B61280-EE13-8A3E-CA03-E03369881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DD14-DEE9-4600-B6B4-E6C2D18CF1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756B32-3104-05D3-21F3-C7D321936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310BEF-9A1B-13AC-D00E-861AFE612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DFCE-5848-49ED-A245-68A558C65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07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20ECD6-D31D-CB7B-2CAF-5D44F0BC9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BAF9DB-0A50-AA83-33B4-C40454D75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B72781-FBC3-99F6-532B-B6A50790F5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ADD14-DEE9-4600-B6B4-E6C2D18CF1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28EF11-5BE4-8357-B373-B5F7C1B88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3BD341-361F-478E-6922-F104B82B3D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FDFCE-5848-49ED-A245-68A558C65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74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22" name="Picture 2" descr="12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2024-03-10T22:21:57Z</dcterms:created>
  <dcterms:modified xsi:type="dcterms:W3CDTF">2024-03-10T22:21:57Z</dcterms:modified>
</cp:coreProperties>
</file>