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3269-94BD-C44D-F06F-3B972F191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D08B50-A603-47C2-27E9-B40C6457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08C15-D824-9B5C-B96E-BE25EEAF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4419E-1BD9-16B0-3083-9718AAD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B6044-D0C3-17B9-5158-5399BA2E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4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F465D-C780-EF45-89EA-7D946C21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CCA23-2EA8-5A1D-2862-203EABD5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3F661-AEE4-7DE2-F034-EE31C4A8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9D137-0F74-C85F-93C3-AED463D2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819A8-89B1-91E7-E31C-DF354D7F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17D7A-263D-D039-5CF6-3CDA411B2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EC1F8-CF5C-96D2-F151-9D7C9D3A4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7A8BE-391E-E318-38C0-3E896D2D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697CD-9616-6679-4127-537FD668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B1C8-2246-7F3F-9380-E8270334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7A5B2-E651-EB4D-30B6-E074E29D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0B85E-0155-C5A4-051D-0FF9FEE6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D64E5-FA05-F1A5-254B-8266F439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5CBEB-E2D5-8D91-2241-D1996516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8EC2E-AA5F-0A0D-FD40-F8C87A97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6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B82A-14B4-60D9-C26D-D3D39D9D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BC335-5F0E-87E3-EA88-E8D2C7A5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9B200-FB58-D2BA-B2A9-76EEB8CC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1E42E-2244-C00C-4DDE-738E312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BB714-5BD9-CC24-4FC9-899403F1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6BB8C-6677-46DB-680C-8C38BAE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089F-8105-C844-988D-7F4A9163A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39268-EF48-9666-2F20-A71D87AD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1B842-11A4-FD10-DF46-CC24285C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4BECF-95A7-90BA-33E6-B89FD01A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E5F40-6AA3-5F6E-45ED-01E7EB99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8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B250-4E45-82A1-FEB9-BA4732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EBE58-C02C-AF44-E1ED-6838FCAE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0F1B7-440D-B448-193E-3D5F458E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B44BFE-B506-F2A4-BDAC-E60C578FD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987F18-E921-C5B8-88C1-3932D9F11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87C235-1A18-CFC7-8E62-49DD8472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102EE-D152-6EAC-BDA2-482C56A8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62FAA8-0C37-E3E9-3DA8-42438964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A086-D47A-2515-2BD0-9D772D4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B4D27-A8C5-775F-DA43-E2DDD55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B9802-648F-D5C7-6FCB-D175A14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897B71-7D60-AE19-556D-35A1E73C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53EFD1-D367-4C26-5337-EDB14C2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4D21EF-3EF8-53B3-5265-6A5F04B3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8CADC-A128-792A-3E3C-A418F34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1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FF94-477B-BF3B-5B22-DBCB9123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62FE8-3803-A0D2-6C95-1125E1F8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A31844-C375-80A1-8009-279C4E06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45EC7-7C30-5105-CED3-8731497C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924DB-95C0-F20B-BD96-DEC51081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E375E-CA33-945C-5C1C-CC4600C8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7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6E28C-373B-5FA2-296C-038ED855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EFD1F7-E382-00C5-763C-7343EAD93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AA59B-8673-E42F-2E4A-C07D6A5AD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F0696-4620-23F4-ECC0-13E94FE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DF519-CFB4-ACA5-9282-E459F2F5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9C1C-F171-D2ED-A5AD-41AA6005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60637C-9B70-D979-3FB7-AC42FA9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E52C7-DE61-FFA3-A7A3-40ECDEF6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7FD23-515A-90A7-4596-1C8701DBF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967B6-D3FB-0352-3AC8-6515BAE9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177D5-1C25-8706-1345-302F02E71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7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0546" name="Picture 2" descr="12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2024-03-10T22:22:01Z</dcterms:created>
  <dcterms:modified xsi:type="dcterms:W3CDTF">2024-03-10T22:22:02Z</dcterms:modified>
</cp:coreProperties>
</file>