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56A34-C17F-A202-EA80-4381F01A1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80C62-B12C-E0EC-7E27-8DC5B77DE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E46E5-267E-C2D7-DD96-E13E9132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3D9A6-6C2B-D202-2F8D-B862F2E1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90822-A108-4C8A-663B-B0E8638A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6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F044F-8261-54FE-426A-D7F606E6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640675-CA5C-E557-14B3-9AF25B992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C8D0F-F22D-7DAB-0153-30E66E85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3B51B-A2A1-0F78-6AD0-33B5E1D7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9717F-BC11-81E9-967D-BA7DCEE5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1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776823-155F-E365-A5A9-CE4642921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C4EB8A-1B8F-65AD-7545-24776FF00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F8DED-3F28-448B-1B39-0401E37F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EECF6-D7F3-8799-6307-60E5DD76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5BA4-8081-DDB5-05D5-5BE7204E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FC782-9601-9BC2-A7C4-0D7D4263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4E577-12E6-0252-3981-ECBA736F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75D1D-5977-7F32-AE48-B563B72C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6C0F7-C3E7-869A-DB7A-26C10584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11413-6588-6E49-ECD5-59BB61D3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3CC52-CBCD-007C-9AFA-FC379409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C5C2B0-EB4E-246D-4580-98AAD321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131D-8250-40D5-CA0B-6F8F9E0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63B44-F826-D2BB-593C-BBF9DAE9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6C5B9-6E72-409E-6110-893A961E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6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474DC-633B-0243-AC1D-45D96797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79608-075F-35EA-0DB1-AAC46A7CF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F3685-8A6A-87AA-2ADA-A31EFBC0D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6708E-EB8D-831A-3318-28D097CD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1F051-D497-F96A-7F4E-E206A9C3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AEB52-1F7E-1A65-FA48-F6052679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8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5C171-FE2D-7753-6836-50F670C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EE68B-0EB7-7824-95D5-16A32E92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94141-13BE-06FB-2201-EA3FE62B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E7A6FA-F461-232C-A3EB-0D00E6CEE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FA621D-78FF-0D56-0A0B-13A5913C9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ED1830-5F7B-11C3-FFE5-A63DF3F8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5DB63C-578D-C5DD-249C-2F25FD0F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A9F43-1191-626F-CC0C-284ECAA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8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3413-1281-59CA-92B7-62CA75DF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4332D-9601-7093-21EC-D7BB0171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6D686-DDF1-9D4B-FE34-264A3061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1931EF-4CC7-0028-245B-DEB08F0D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40731-3B1A-7AB5-C39B-4518DBE4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02A0D-CA35-3FA7-94B1-D8AEBF1B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BB95E-B251-3BA4-9E6D-794EF9F3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4166C-D043-C359-0F11-59A97CDC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D984E-17D6-1714-9EA9-E95E7476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E0AAF-E699-CA6D-87F3-32F40F83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97DB1-7EAF-65CA-52B6-33142015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14068-B215-D149-F914-8581DD1B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7055E-AE40-B500-3DA2-64220EEE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5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3D259-FEF7-EA33-FF1B-BCB48A10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4EAA9F-DF05-F73C-3165-E626E200D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1C7A2-33E0-C31D-58A8-F0FFC14D9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7D884-920D-49A2-90AC-B332B6B7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6AA30-3105-8CD3-F31A-2646F938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9CC95-8103-0263-A984-937C024A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AB353-AE86-A51E-6768-B4CC7F7A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141B7-931B-C5FF-696C-4CF6C074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07D2A-DAF3-C8F8-3956-EA92A5858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7483D-93C7-4126-BA19-52EE07EBB4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E8F19-16DB-07A8-742A-D714307B0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D2ADF-DE12-F37F-6796-0453683BB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4C6AB-4031-4E25-A7DE-9C791C3ED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2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666" name="Picture 2" descr="1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2024-03-10T22:23:03Z</dcterms:created>
  <dcterms:modified xsi:type="dcterms:W3CDTF">2024-03-10T22:23:03Z</dcterms:modified>
</cp:coreProperties>
</file>