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CB32-EC42-DA8A-7061-422593DE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C2361-40B2-833D-AC43-7591AA07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6B7D-78CB-993A-12D2-E3AE9342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BE4FB-496E-CAAE-E20F-E6B60A6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5DDF-C124-8D86-24DA-445C10A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3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F4A5-2601-102D-E210-DC32A028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97C34-1837-9BCB-0A86-86F607041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2EE77-94F5-AB19-DD90-A8D18546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2E0A1-B6CB-45C5-F5F7-D356652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6BFA5-F593-E833-9C73-C4D4D7B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2525BD-5408-2D14-ADB5-54BDEAD8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8A911-3A3C-EBB1-95CC-1DE547CB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57C33-F691-25D6-B067-A689BF7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CCE1E-7C05-CE8A-A66E-7D32DC9A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ECA0-EC6E-F1D5-6B8F-F41B2458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2862-C239-21C8-B68C-6289F0B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904C7-4ED2-E1DF-206E-3A2C78A3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DD194-3EC1-A3DE-B713-03BBC2C9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AC78-4E67-30B4-153D-58A0CDE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29AB6-9F5C-27E7-995E-DCA6399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60AE-080A-F737-8172-80152CCE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D8D1E-F5CA-CDC8-288E-3E2F1052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28F19-C17C-F7E6-F1F5-7551C32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8B21-384D-71AE-D6EA-F30816A2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71D60-55A6-62D8-F29F-F4CF9F1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170A-7912-FFD5-E217-251E474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ABF8B-CD1B-F763-ACEC-72BF0AF6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DFFB6-2983-0FBF-1323-09A24259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AEF8D-A107-3076-87FD-8A9C8B81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7DCF7-C739-CDF3-7C3C-900FCEE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C7685-CB11-6CDF-DB11-74519A8A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795C-777F-A282-1E2F-CB71B3D6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AE9A9-E9BA-3A21-DB97-C98908B0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C059A-967D-9F79-07D4-75FB08D8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110A1-DFB6-1394-494A-E7598A8C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1FA52-2987-14E3-AFAD-6C09B35A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E6DE9-5630-1792-6FFB-BC3CE59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840AC-4728-9D25-193A-563BAA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DF08F-DA59-5533-C21F-E2A08218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B183D-05BA-9D9B-37F9-C3374771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82065-0299-86F1-EB95-E4A9CFE5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53066-9BC7-0309-91AA-3A58FBB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767FB-CEB8-5D99-5C45-3CB5FC68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CF4E9-675B-CA8B-051D-0F119135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6A4EA-5A11-71DD-7A8B-9662E70D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883F1-B1C2-3200-BD87-9351551C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C4A6-F80F-35FE-5C57-30C980B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CFC69-1EE1-9428-5312-A2CBB47E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C16E1-4CC1-7D13-5F3A-A2B425B7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0C6F4-FA00-114A-0EEA-580149C8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2522A-CB66-62C2-BAED-686E2103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C7275-C1DF-9573-B556-E6A5949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1420-9598-5908-C8E2-8837A11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056A09-9908-F2D3-5FA3-711FB8592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4A7A6-534D-7013-89DA-356C23A9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90268-92DB-121A-01FC-434AF93F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57FAE-7F15-54B9-2F95-B61FEB84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10E77-3CB2-7D99-125F-FAD58183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56F9F-3ABC-7B53-89CD-79F49850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DF0F2-7AFB-B6A5-2DD5-FFA30B7B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ED2E-421C-EA52-266B-EDFD39E85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BB7BD-65E2-26C5-DAD0-6C03A8DF0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74060-2E0D-3CAF-8AE9-9E3F1C281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690" name="Picture 2" descr="1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7715" name="Picture 3" descr="12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4288"/>
            <a:ext cx="9166225" cy="697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2024-03-10T22:23:08Z</dcterms:created>
  <dcterms:modified xsi:type="dcterms:W3CDTF">2024-03-10T22:23:08Z</dcterms:modified>
</cp:coreProperties>
</file>