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A8C02-5B37-902F-F6F6-56A57B16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BBEAD-E5F4-A150-E7E2-A027751A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F1C59-D872-AC3F-FE5A-335FC195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F5F24-BAD8-697F-E219-B1E5EC9C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E7E54-5289-FE47-A939-2214A14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2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F0E44-4F15-3248-B520-8CD15FFD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78688-4505-DFA6-1FB8-2D7B4347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A8A6D-F4D1-000D-1E95-A72A5215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5D475-7485-AC1E-6D94-0292E852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EFB9B-B77D-5DEF-A088-2C3EA9FF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0B2892-6CA8-B074-B632-99F2A6428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3EC295-DA4F-7C02-3362-720A26550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B1025-18DB-3175-E582-5E18C7CD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70419-6883-28B8-BC6A-E104B245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4AAA8-7EBF-E428-7D8B-2EE1EFF0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5E8E-A83B-95DF-D958-0D5615E7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0D4BA-03FE-88CF-8F06-D3176505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9D74B-5DE5-DC4C-AF00-97335EC4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A3B83-C729-51FD-0769-93A03B79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FA3E3-A777-E892-F518-5E2E44ED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9C345-8AD1-7A91-F438-CF59D6C1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4DAF7-ADC7-8F13-0513-313069E65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620BB-6BDA-B9AE-8C8E-43115F19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439EA-573E-8C9F-E2FB-44255C86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85079-6CF5-BD92-50F9-E873CAED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72F6D-5A2B-4B38-0D64-7A8AC4B3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32BF7-A181-0C9B-02DD-379942A94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5D0EF-6D0B-A2E8-0055-0A2A141A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9926E-02BC-AB83-33F1-93E83915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4BA6E-E481-9DB2-F4C2-C71F5162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FD6DB-19A7-DEE4-3D32-DFDF898C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0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7098E-2052-E7B0-5A78-55D948C4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17107-7FA0-2222-3E98-CD44B1E4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55E24-EAA7-F532-D2D3-E783F8816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34C5EE-8604-8266-4ADC-BA6F955A9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8100BC-217C-4AFF-FD82-E96CE49B9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35AA19-747A-EF12-6193-225309C6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BAA10-6C93-0371-A98E-8C16F566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8EB8D1-BB9C-161A-CF85-EC57DA7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6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8BC77-A1A3-1BE4-7573-3DD68FED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CA04AA-907B-CDB7-CC33-471A85CD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0EB2AC-66EE-DFE4-7E19-8C1D2056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3815E6-6EF3-CD33-7ED8-8C816889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4C75FD-3BCB-61B9-49BC-BD2EDA83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30156-0CE1-0305-B87E-F80A851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4B758-CFDE-9104-3527-BC48B2FF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7F2CD-0922-BF00-E393-13FEBB4A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E153D-3ECE-E1F0-38E3-08BB2D6E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F502F-E47B-BF71-4D59-32460F24D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4B5BF-E3AF-6905-D3B7-7AB45DE9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2BC77-AD02-C8BB-71AB-BBBFAB31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0EF1F-5A48-7211-8C19-AA8BBE5C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6D3A9-D39D-10AB-DFFA-585CFA8C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841694-1F20-3AC7-DD4F-B8F53224F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70C8F-4C4A-78BB-9331-907ADFFF4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F634D-A4DC-AD18-DC8C-5EB87497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8C9C9-7CED-B232-C7D4-30E9A709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5E09A-1B09-8749-58AE-29C4B7E0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0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546AD-E754-5D96-CC6A-0D004572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D7A9D-6067-B5E9-04F2-0DD37047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A3F33-7FBA-F86B-0B1A-5B54EF7DF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F2AB-7657-42F2-8B70-7DD8DD3440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80FB1-7ACA-BFEF-4A48-783E71A40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E15FA-C775-1249-F7F7-C7BE18176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44B5-547A-472E-B757-5EC9701B9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4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7714" name="Picture 2" descr="1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2024-03-10T22:23:12Z</dcterms:created>
  <dcterms:modified xsi:type="dcterms:W3CDTF">2024-03-10T22:23:12Z</dcterms:modified>
</cp:coreProperties>
</file>