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77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8EE991-4B72-DF4B-07E7-FAE9E4A170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78BB88F-532C-9F4C-AB03-6548056D0F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90C246-D6D4-EE24-AD6A-5D129E1CD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B8669-DCB0-4D78-8B15-0C626FF8323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52B855-8F68-1335-0544-49952C436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3127AC-7BE3-9809-B55C-0D72C88A4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AAB7D-46B1-415B-877D-8F40988185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9368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C323ED-0492-16A3-8776-632BD30E7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4749790-29CF-FC64-3A59-0D400F355A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1F8B72-7650-D14B-8315-D08EBBC13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B8669-DCB0-4D78-8B15-0C626FF8323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D4423B-8023-EAF6-799D-B5A5213F3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64416C-2C52-2DA2-8716-78208E9CF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AAB7D-46B1-415B-877D-8F40988185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2368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23BAAEF-32C7-0B06-637E-720063E7F7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4245411-A8A3-77B0-E170-9D78CFFDDD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BB5FFA-D1F9-6C56-AF7D-91C4BB99D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B8669-DCB0-4D78-8B15-0C626FF8323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88A421-5687-9625-E902-C53B2957B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F0ACD7-E44F-AAA9-C99E-2FB4F1881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AAB7D-46B1-415B-877D-8F40988185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7650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04EE5D-F549-C8AE-3A90-CED75C445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14728B-E273-EBCE-5E1C-4CCF924ED1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A1F63B-2ACE-8CBC-80CA-CEA6EF352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B8669-DCB0-4D78-8B15-0C626FF8323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BBD684-42CB-4CFD-9418-7E5425B49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453AD9-2C25-A721-02B1-7859C108B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AAB7D-46B1-415B-877D-8F40988185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8714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A5145A-5D6F-DEA5-63C0-BB348D60A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56F4114-2682-FC1E-FE25-A94CA86C68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F5E20A-A573-720C-6C3D-2BAF92953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B8669-DCB0-4D78-8B15-0C626FF8323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8A5388-18B2-3A41-85F0-5A26464F8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B0E34E-7A80-6FBF-2785-D6C50DE58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AAB7D-46B1-415B-877D-8F40988185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1771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F00E4C-503D-CB1E-7EF6-AB5BBC937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29BC7B-0B0E-2E96-9A6F-367EFD287F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195798B-93E2-1316-C6FA-50B7180A5E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7FE54E9-85EB-FB5E-D1F3-8343DCEA7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B8669-DCB0-4D78-8B15-0C626FF8323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A4EFC3C-5788-D51B-12EE-6283FE8AE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F829E86-48BA-BF08-2C5A-2536AF434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AAB7D-46B1-415B-877D-8F40988185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1081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900239-B8C4-6679-3575-FFB63DF72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A8A1437-AA97-01D8-63D9-8AF1EBE577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8639084-826E-56D6-77E2-9804077321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3820BD2-ED9E-7ECA-F8EF-4F84659391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F41E36F-A851-FDCD-6BC7-B3B4B0F66D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1866B11-6973-1E31-741A-BFE95AFD2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B8669-DCB0-4D78-8B15-0C626FF8323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8AFB82C-BB76-80CA-D15F-6C28E80F6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59E36F0-059D-00BF-DD4D-B56FB2D11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AAB7D-46B1-415B-877D-8F40988185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4525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885C19-6DA6-1CC7-CC00-D77509316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DDBFD12-40E6-4EAD-2B02-A9DD2305F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B8669-DCB0-4D78-8B15-0C626FF8323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30517F4-3A0D-D78F-EC7A-3F766DB25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BF17D33-0E47-D5D7-8D1B-661811765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AAB7D-46B1-415B-877D-8F40988185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0024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701CF12-2434-4221-A01C-E04BAEB1E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B8669-DCB0-4D78-8B15-0C626FF8323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27AE520-5077-B5CB-03FD-011EDF306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9258289-8782-F416-22CB-A68D30040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AAB7D-46B1-415B-877D-8F40988185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4765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180232-6171-4AED-49F3-8A0A8F32B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39E13A-5600-75E4-D372-6E3832B0C2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A69B71A-555A-009D-135C-5D248B0DDD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7966861-BDFC-277C-0033-CE0DF2A5C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B8669-DCB0-4D78-8B15-0C626FF8323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9E1C30A-3F4D-7470-EC00-9998191F8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AD7F72C-E1A5-2F55-9A13-08B46D73D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AAB7D-46B1-415B-877D-8F40988185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7120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254B61-EEE6-18FE-1D3C-D1EB6141B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49B24D0-D04B-08BA-484F-2B8BBF7D0D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B498C9E-E25D-711A-0971-489FFF7DB9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6D84F86-D4BF-915F-340B-5F0C64196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B8669-DCB0-4D78-8B15-0C626FF8323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9EFD2E9-2581-F640-B515-03B4EA814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DCEF00B-9C50-2466-6A1E-D5F17E98B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AAB7D-46B1-415B-877D-8F40988185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6038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EF29353-2E6A-BE89-3839-B9927A774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773EEA2-5BF9-FED6-1652-94E95041BB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9299E7-AED6-706F-15B3-98F297DC68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BB8669-DCB0-4D78-8B15-0C626FF8323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0B6465-8A98-79A7-25C7-B0C4E2B9C0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712CD0-CB26-26EF-F5D4-3C43E9A586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6AAB7D-46B1-415B-877D-8F40988185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3854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8738" name="Picture 2" descr="123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673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2024-03-10T22:23:16Z</dcterms:created>
  <dcterms:modified xsi:type="dcterms:W3CDTF">2024-03-10T22:23:16Z</dcterms:modified>
</cp:coreProperties>
</file>