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3653-A151-BDDA-CC71-ED9CF549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919C8-E02B-6265-DE1A-8382C92A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C1D4-D204-DA91-2DD8-58FC59C1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860B9-11AF-5C27-1EEC-5BA3EE2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55935-406F-E5C1-EB62-5669A86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39F3-0E93-8448-CC82-3B82DA7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D2BE8-0547-67FB-6131-3C83988C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1C6A-E440-57FF-B7ED-2CBEC0F0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150C7-BF39-4652-4417-4C0310C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57668-93CA-B5DE-0E98-08B0D3B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82FC2-26FB-6D5E-4A70-F71CD6481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5025E-FD10-9E90-684A-56A65154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C5F5-1D7B-FD66-4A26-7242E043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E38D0-8ADA-62E9-3326-3C36DE2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0602A-52CA-3A3E-208C-C15B05A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26FCA-A8EB-841D-569F-5F442CF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6B14E-3B9D-3F0F-91E4-AE8D65BF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5E43-E502-0FEF-AD99-2798A514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A861D-D8C6-CEA3-598F-7E48246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663ED-BC1D-4583-0A29-4CD1A966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4599-74CE-325D-6709-40A5BA3C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023EF-77B7-5C6E-2C55-E858CBF2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2AC2E-A587-75DB-C2E3-0EC0A256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0BEC4-AF3C-5C72-0D7D-D552055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C2909-3D15-669B-2F52-9D94C635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2C89-529B-99AD-FB23-354A37E2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87E94-CB14-74F9-3E26-F8AD0A22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82498-3F10-7678-E3D5-975539597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5A7D4-EB3B-F4B5-9257-16B869A2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B4FF7-A1B1-6DA0-0279-203250B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29F2-AA9C-DE48-84F1-F04FADF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C0EF-D786-DECA-7F3D-9A1FAA8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9D847-1073-1960-AF06-EB3E1BE4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EB223-E67C-7FA5-F3C9-4D34ADFC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82181-8F7D-7DB7-8B5A-A65EBF68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289A0A-4B01-7216-B40B-BC4B51EF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09EFC6-F807-7B64-D52B-54A1FEB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3AB0C-F7E3-75FC-EE4A-2A0E7DE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F965C-BF6B-1221-723A-2740527A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5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B71E-36D7-0200-9A8F-8E7604B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34D24-CEE7-06FE-9FBF-BDD4C1AF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C38F53-67E3-2670-F0DD-2CE1A54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765EA-0DF6-EB8F-5487-F6A25ED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8A5D7-4EA1-B5FF-AA52-919FB2F0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D2623-4212-E85E-DE74-63582762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E7E4B-A5D9-FF6B-79F4-DC76886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E3D5-36F3-BAF2-86E7-5583A36D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F8F0-E94B-B06D-AFDA-33602542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3A4C9-E9ED-1B9B-65E6-35BB3DD5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F0DF8-4F19-71C9-715E-002384DF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12D71-98A0-13F1-3FAB-D3D90BD7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F9C5-D046-53C3-25C3-062A3D4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C5F9E-490F-A519-2D1C-4829EEC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E4CFC-2635-D9DD-47B3-7E3EC7FC6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39739-C55D-2119-37E6-D77A8C72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217BB-5330-18AE-CC18-38968EF9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47B6B-5053-E9B2-F321-F315FCE4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BE735-4885-C61E-598E-D8749CCC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447E8D-3D74-117A-7460-B5E5E734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F10CF-8D14-CAF2-8E9B-D9F0301F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2000-7469-4D8C-D674-7DD03C6B6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8396A-8B1D-4749-28BD-541284F6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9897-D8D9-D4EF-821B-B001295D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86" name="Picture 2" descr="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2024-03-10T22:23:25Z</dcterms:created>
  <dcterms:modified xsi:type="dcterms:W3CDTF">2024-03-10T22:23:25Z</dcterms:modified>
</cp:coreProperties>
</file>