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29CD9-C199-D801-F2B4-BB0EFC0A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B9C09-75A1-AA84-CC02-F087215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C35C8-028A-3BF9-41A3-F4B2093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59822-5DD6-05E3-26CD-7B13B0F5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30746-4B98-250B-EC78-4E5494E3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3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B6E5-6EE0-6F09-B7C6-31964068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944B0-FF38-77DF-7124-71DDBBFE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EA0BE-2AA8-D209-9B89-42CD8222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94C93-D711-5714-89A1-697ECFE1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855C3-4EAA-00BB-579E-AE79714A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B4FCE-549C-3DCE-9C6C-BE50C848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91AC8-7EF5-BBBA-5392-D90709DD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174DC-6913-ED5D-1D8E-53D629A8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3B86D-7DE6-FF88-D031-94F65E59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0BAC9-C88B-7634-6CF6-C21FF4AD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31EE-01F1-5BC7-1B02-E14B7B78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3B178-CCB1-A238-CE79-54FDE26E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70216-BCC3-FAB3-CAFF-C8A2B79E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CEC60-32DF-66EE-3A8A-2D974E4C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7F0D8-2367-195E-1112-7A0704D3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32EB-024E-B47B-7736-45B548AE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EBC59-DFBD-2D81-641C-AEFA1759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E6F97-007B-ABB1-0D29-A6D4350E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BDED3-E10A-F8B9-B902-C83B1C9B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C3D49-2F82-3D03-14A4-1282F380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541EF-0492-F1F9-9295-BA0326EA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9A2A3-1B5D-5078-6722-9E11E2B27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61EA7-CBF5-3644-7480-923F52312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ADCDA-B368-54CC-88F4-F4924710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C222C-88BA-D16E-1A79-71036C0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CE1DD-B7F4-DE1A-D457-106CF7B3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2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AE973-F745-976E-913E-859B252D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1181C-DCC7-E250-996C-A6948763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01F82-3CAA-89AD-EA0B-2B821A05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0D0787-CBFD-148F-5F78-B07E4946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5F800-20C8-62E9-15DB-FA535B20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C69F79-22FD-E851-879E-2703218B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CBC93-1FBE-C94B-259A-E64398D4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4FBF17-FD28-CE59-901B-6094DA8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5CBDB-6F31-AD46-EBD5-8640BC7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B5F8B-0D27-EB90-6F0B-36AFCF5E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63A690-8F8E-DE1D-7126-AEA3A905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DD5075-0512-3DEE-7CB6-360DA5E7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9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3BBB6-BB99-EEDC-A8CE-83EF0DE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9E7B9-2ADF-8C17-F9EA-C30D7C18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776F5-CBD7-2678-D30E-1466CC40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6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93613-6971-DCFE-ED89-C9A9C7D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5EAE6-21F7-F7AB-BF02-DB3F69EE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399C57-80E1-F99B-D2BA-1E001898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E6DCF-8AB6-0DA4-D090-320CA6A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EF101-2285-6324-2710-4E96E90D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E612D-B971-FBA5-6B19-18B46E7C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DB8DB-70F7-2C76-9911-E46DE3F9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C59ABC-F15F-C311-DD63-D110DFC0A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7A260-357D-0C4E-DAA3-00A6332D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A64DD-7CFF-94C5-3B0F-963C9981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3B870-BF64-3273-7B39-26909449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12243-5503-D4FF-1CC5-71FB9A34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9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57EE1-6950-66AC-408B-ECE28D7E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1DC53-5827-E070-8A21-42C87E36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1F3B2-1D59-F517-4ADE-06F581906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130AD-802B-463B-FAE9-9819B21A0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63203-E43C-D559-38C6-6E8395837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9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810" name="Picture 2" descr="1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2835" name="Picture 3" descr="12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2024-03-10T22:23:29Z</dcterms:created>
  <dcterms:modified xsi:type="dcterms:W3CDTF">2024-03-10T22:23:29Z</dcterms:modified>
</cp:coreProperties>
</file>