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500A-E50A-657F-BAD3-D7CEC5C1A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86DEC7-E6D9-9A38-6056-1C90CEA50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842B6-78DD-431B-05E9-4CCA1AD3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B49AF-FDA0-5D3D-D287-E071CC05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EC7A1-FD96-2E31-0110-3250B894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0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EB5AB-E816-348D-5CE9-09235A8C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603D3B-12A3-85F7-38B0-7A5F61B10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22B69-4E55-77A5-80E7-5917DE3A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92FBD-D403-02C7-DB16-60F6BF13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A6500-9A40-DA84-02C9-8123D010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5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4919D3-EDB5-5357-DCC7-AF2A58AF7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4DFB75-507F-CE0C-3875-E2AE4CDDC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549C5-B13A-3F26-6664-5E3F6328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D97C3-B930-F2FF-6028-F99A7D3A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8114F-57AD-D569-95FD-A09E8691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4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8AAAC-0901-BCEF-6C54-A2A99451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DB7CE-A5DD-EB6E-3902-58EE0EED5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7EF70-F15F-7A0B-EECF-05F4A846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B5229-FE00-E564-7A26-C92C532D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A5948-94AC-5366-0881-49A3AD07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FC5DE-4076-72E6-A3B4-CA9EB9F1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3F5F9-6BDD-6C77-6832-AEF76A992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BFC82-E157-2FAA-F7F4-50504E3F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C2C27-0076-F718-B83B-AFFD9071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6B25A-7CC6-6F40-5A57-20AB4349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9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6A845-0A14-9AC7-8D83-02E198A2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D27FF-999A-15DB-088A-D03025B69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E118FE-3654-55B2-E699-9743F9626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0EB80-476D-CFD1-DFC7-56CB29AF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CD4E7-56B1-0621-7E8D-CA2549BB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41385-E8C5-F37B-BCE7-C775CDF8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6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ECB7F-429B-2725-6CBB-93791FD1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E8A41D-1238-48D2-59FD-78D829C92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BAAF0-BC8B-5EED-66DC-476664D4E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CA953D-674B-38E1-E54B-954B54657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BF7CB6-9DD3-CCD2-7E0C-BFA34FEEA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1E81E6-D012-53ED-2E8C-1FBBD992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F1DFB2-F7DE-A899-FC23-57FD9139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4EEE5B-DC15-9F28-43EA-DE4B6BA6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8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0A9D7-A450-D0CB-89AA-41C62E0B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9DA456-5051-8E29-8829-FF25D172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B8A87B-CE35-34B8-D054-8937DD83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ECBC2-732C-29C4-6D3D-D716F351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0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EF30D6-EC1D-76F1-D1CF-A8196395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7AE54B-385D-1E82-AC90-5EC20CDF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2B2F04-4841-0861-08A7-571E1151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0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A9232-68D2-CCBB-2C6E-518690EC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F9A13-4A21-A126-330C-46535D55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24D052-C84B-5165-9A59-F2B0EEF3B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805BAD-3D8C-0288-C9BD-77A7DCAF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8CAE9-82B1-4C66-3C67-ACA23548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B3C6F5-564D-4F50-9D9E-052A3BE0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3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9BFE5-B41D-EFE4-241D-91DE63DF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12D1D6-841B-1D65-4FF7-FA591401B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1AAD87-3961-116F-2B6F-6655A8975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0DE51-4C2A-9526-3EE8-8FE0297A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FD73F3-B6E6-9463-A6A0-97202833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DBE0E1-A3B1-AC1C-F0E2-140C82D4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97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48039A-B143-67A5-E3E4-0630226A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9C047-64BB-D361-E69A-98F411850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AA6DF-B16B-AA78-97FB-D2068084B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CBBE8-6B50-3D22-6675-7209E400B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DBB66-ADCE-3027-7D08-5A5C33173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5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2834" name="Picture 2" descr="12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2024-03-10T22:23:34Z</dcterms:created>
  <dcterms:modified xsi:type="dcterms:W3CDTF">2024-03-10T22:23:34Z</dcterms:modified>
</cp:coreProperties>
</file>