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33BF-04A2-A2E1-53CB-4AC16B1D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86DD5-EAA7-E94D-4671-982195331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BB294-E803-C35F-DFB0-E44C876F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3F72F-C4A1-4AB7-8B6B-323D8BE6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7620C-7A97-81AC-D2A8-247A1A5F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6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DBFA8-B07C-3B23-6C0B-B9EDFADB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EEC9E-0725-63C0-A404-8B0D486C9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BFD0-9B15-0E38-E4E2-8C413289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55760-0D9F-B60B-B521-5C9FC8A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66EE8-396F-416D-48C8-3F114F63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A8A760-F0C2-6535-D64A-7C9F876D4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121D7F-9B9A-EEC1-8364-95082764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EE83A-9ACD-1688-5BCD-AB279090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DBC95-2D1B-CA4D-9407-5703909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2381D-1637-E6AA-FF37-C326C95A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AF811-1AE7-4E25-F492-169E3198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91F45-8FE3-75CA-32A3-C713EBE6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5D8E8-D304-8411-FE9C-1001E45E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BC048-9479-EB68-6653-B46D6AA3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1B9CA-302E-D417-E6D6-F3360617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0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4EF5F-1E7C-9853-ED0D-371B6075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09F8D-EAF8-1115-ECE2-2D93E6A6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9BF78-4FD9-C521-B1D1-0B7D84E1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963EB-6A25-EE1A-98A6-D0EE176D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1AA6C-7A24-EBE1-E157-FB8DFF13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2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C86BF-0F8D-D19B-45C2-0EC4C991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7D916-6457-D02A-E816-479B124F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21F16-1768-00AD-20D8-BB4A492B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91324-F0D2-1B9E-090B-4D2C22F6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39711-2313-B3FB-D6B2-39DD71A9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5FD49-7004-77AE-FD0A-F536D636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1CE45-17BB-A669-D877-38E3AC84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26111-1F91-9419-19C6-09FE0175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810C6-CE77-AA5D-2CC5-BF7EBC68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88563-6668-8A35-82B6-AB6401720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14B117-760E-E522-0DDB-818DD36B1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EE12A-403D-AA30-D8D6-DC0EC57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05ED-B89A-467B-B6C3-BCFA2A0F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EFE60-2882-3286-BB71-FDC0CCD0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D4A72-0F48-8DF4-DD02-7A524D45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DFB0D-8FA7-0A18-C254-BDAD09E9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661C80-3C8E-8601-36E0-3251AF0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622ECA-9B75-A2AA-CB08-785DE99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DD43B-BF73-3940-80B0-3EFE0863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1DF16-CD1D-973D-5DDD-80FA9B1D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BADC7-F48E-FEE6-02FC-520EFDA2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7C1B-87CB-66B9-F45F-E5140295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3C5CC-B6F6-E0EB-6BB6-EEF9FD69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EAB514-A1B7-B783-AAE1-108289BB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86334-AC6F-C8CD-CF5B-8A72D510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E0559-B983-6407-0BA5-894ECAB0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8112A-85EE-2D65-3CD8-A6CCC02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26EA6-BE5B-AE8D-F766-C9AE7825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6EB8E-66D9-D5BD-B106-DAA2B64F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C9625-969F-5DE9-7863-6BAF59A0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17DF8-D46D-C948-B130-ADEC753A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DC13F-4425-654C-CB0F-C27BEA3E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D6C64-2ED1-2064-08F8-32D3FA6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6C2711-4836-90FD-6688-F7CD857F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83A0F-2633-7B62-8F95-0F352652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A06E2-1FBF-2586-C8AB-1A2ADC04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A412-D10E-4748-972A-AB5661C57A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2D6F5-CAE0-20B4-75B9-B4B106533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FFCDA-7F73-78D2-B555-C55A84171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B0F6-1128-4E69-94C1-83BB4161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858" name="Picture 2" descr="1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2024-03-10T22:23:38Z</dcterms:created>
  <dcterms:modified xsi:type="dcterms:W3CDTF">2024-03-10T22:23:38Z</dcterms:modified>
</cp:coreProperties>
</file>