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8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102D6-0671-044C-BE80-2A72658FC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A2E910-719A-48ED-8D94-875E62C94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4F9381-F2C0-CF38-B754-6ECA2863D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21555-95EC-4EE4-8588-CD359E74DF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9E796D-27F3-D56C-1D6A-B8946E861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85C7D1-4546-CFFF-28A4-78E1E32CC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888B-D928-429D-978D-FCCD92FEB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43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4C5A1F-2F33-BECA-537D-BAC1BD84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55D012-F901-8A6F-7D08-73FF30F70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277E5B-380A-3E9F-BEC2-D0630A877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21555-95EC-4EE4-8588-CD359E74DF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620791-FBAF-4479-018E-9B6A216A0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B4368B-9834-4393-F228-0E3117BB0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888B-D928-429D-978D-FCCD92FEB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347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DF612D-CB72-802E-EF61-20FBEB80FA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D73300-5B4D-927F-9155-C8B5F72DC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ED5632-3604-2B0A-4891-513E95847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21555-95EC-4EE4-8588-CD359E74DF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A166FD-2536-2FFA-F747-E06A0BBAB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238A83-CF50-A391-F072-58AC38E9B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888B-D928-429D-978D-FCCD92FEB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99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BE501A-0678-16C3-BABB-650887386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025301-BAC0-9A79-0914-C2C18D2E4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AFA9BD-8BD8-B8EF-DDC4-00447FC7B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21555-95EC-4EE4-8588-CD359E74DF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4CB3EA-8AB5-62D5-4424-EA5574DCD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9F05E-5C2D-4A8E-7A0D-2A76E11B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888B-D928-429D-978D-FCCD92FEB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673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A1277-3896-AADB-3C02-3ED6ABA13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64D798-A34C-1523-4966-3FE1502A8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CA5CA6-9046-C58B-8161-F4658E1ED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21555-95EC-4EE4-8588-CD359E74DF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E5E450-59B4-9D73-F6E6-902018C19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4269C5-4173-4CD6-2C47-AC2401DF4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888B-D928-429D-978D-FCCD92FEB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888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13630-B264-6047-8628-84D0EBF88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DAF82D-5698-48E5-68BC-FF84704309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D73449-1969-ECFE-D4F8-B3F930828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23A408-3D8E-22E4-DA93-A637D08AE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21555-95EC-4EE4-8588-CD359E74DF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C600F2-6625-81BE-70E5-E68D86B5F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D21FE3-C139-E505-0F71-D359C2618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888B-D928-429D-978D-FCCD92FEB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757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E6F754-9731-1208-93B8-C80C80886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440A55-0C7B-177B-0C1F-9EE7E87EA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DF7E22-7B15-F7A3-C6C4-CAE4FB086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EC06FE-F1FD-36A9-8886-E44CF65CED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EBB6002-943A-8AF9-37CD-5962D81949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BA3E10-FAAA-135B-1E89-CDC43AB36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21555-95EC-4EE4-8588-CD359E74DF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80743B-F131-FFAA-8A52-A8CF926CF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02FC1A-BD50-F761-B6C9-E01B11CEC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888B-D928-429D-978D-FCCD92FEB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66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DD41DA-5D9E-DFA7-AAF6-D5E4DB561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D18D00-9AE4-E350-06F4-F97FCBCE1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21555-95EC-4EE4-8588-CD359E74DF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BFD0DF-2D30-E4F6-7533-FF7FEA913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06EB8E-A705-925D-D2F9-628586F11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888B-D928-429D-978D-FCCD92FEB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913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5FD5A5-1B1D-341F-E4B7-005F4CCC4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21555-95EC-4EE4-8588-CD359E74DF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41719C-BD23-F0F7-ACB0-7FFB3F32D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54D137-299D-B31F-A37B-F2BD3B39E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888B-D928-429D-978D-FCCD92FEB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910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1EEE1B-9CC4-1C82-190D-C82666839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56BA1E-9784-0C29-3887-9286B77E7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8FBF8A-6762-6064-3EF7-D5166F6C1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524FEB-300E-6F4D-A99D-B9A42EA33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21555-95EC-4EE4-8588-CD359E74DF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3E2D93-1ED0-AD77-BE6A-F30B776E7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041B29-2C6E-CD16-10D2-557129EA1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888B-D928-429D-978D-FCCD92FEB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089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9CC23C-ED81-D67A-E33D-64587E566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C6B9FB-3FDD-97B5-A9E8-FB27E9DC3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B1A39A-BAE6-F3C9-B49D-A371CC883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8179E1-AE15-AD95-8E34-459892FEC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21555-95EC-4EE4-8588-CD359E74DF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304270-17A7-FF7C-7A7C-7B1ED36A8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6C0FBD-1198-9365-A089-3F194746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888B-D928-429D-978D-FCCD92FEB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17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C9F832-60EF-0FEC-5D1D-25938E8B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A476D3-FD19-9CA5-E09E-53B8F7F23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308CEC-E152-BBB7-8B1B-D3DE3D8D9B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21555-95EC-4EE4-8588-CD359E74DF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F3AEAE-06AB-5C2C-6EE5-E482EC04F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9269D5-6C2B-8B03-AEFE-C03E82228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5888B-D928-429D-978D-FCCD92FEB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619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4882" name="Picture 2" descr="12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75907" name="Picture 3" descr="124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75908" name="Picture 4" descr="1244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588" y="1"/>
            <a:ext cx="9180512" cy="688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5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75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2024-03-10T22:23:42Z</dcterms:created>
  <dcterms:modified xsi:type="dcterms:W3CDTF">2024-03-10T22:23:42Z</dcterms:modified>
</cp:coreProperties>
</file>