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1FB0-AEE1-2FF8-0DEB-0F6963611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AA2F9-E84B-A49D-0BDC-8B04239B9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EA914-9D0D-A6C8-11B8-3FF7E314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A6395-AEF0-4A08-9EB2-B4CEC9B8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F3A25-BF31-0E5B-4A99-0B6BFBBD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9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EA23-ADAE-7A32-1D97-8527268F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4E57E-1EAB-89B0-6FED-0E6A5D6F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51DFE-D61B-380F-5D8C-9875D25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5C5AE-1CB2-776B-698B-5A346EBD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FD495-310D-5234-1501-38D7929B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5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B81466-4992-9957-5E7B-09F35B00A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F5A34-29AB-AABD-467D-EB35CE166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BF140-15F4-A711-E9BB-0D8E5C79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CBF42-1263-F907-C4B5-85593AE5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7DFF8-6D92-8741-EDC3-D9EC0D82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5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223AA-74B9-05E7-B18F-743ABC3E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84F41-025B-5AC4-A00F-F6285A71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CBCC7-3859-50B2-6E32-2287C89C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731B4-5176-DC1F-5F41-DDAA999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F0721-0E99-C6E1-62E6-FC58F9E0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1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B979D-28D6-37A5-6E8F-32C9AA56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D9BD4-82F8-E6AE-C901-9BE2BF80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1C3B2-9AE7-5993-2A40-8F151AC5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8B245-6324-D9D2-B375-CB04919F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DF847-73E1-314E-DA2C-8A49FD7E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5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4CA0-9AF1-B199-83FE-B8899D96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F00C4-3725-9E5B-9555-36C527DAA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2CA63-BC5C-991A-7FC2-BD3F58ED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4EEC6-62F4-D1C0-158A-28432DB0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53A78-D605-B07F-7555-F1456154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C1C01-1E3F-5254-0960-588D446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4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2B738-EAE2-9061-E06B-B8A23C59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8B4DC-9664-41C1-D684-AFF31D5FA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49E48-7C5A-FAEE-1C44-3AC777BDE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17272C-B321-7482-AF1E-838742AD0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2BE58F-EB57-0A71-303D-6393D084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738F30-4E17-09AF-2AFD-4EFAB6A1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35ACCC-E32B-8507-67CF-3F392B62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D4752-2205-8195-5044-B835875E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0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48EA6-ADD4-C1DD-8122-AF3CD7BD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0FD0F-3E63-95EA-31F0-73692EFC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EF6AEB-4FA8-C771-8054-D59361FA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457497-7CE4-BC10-A958-A00FCED2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1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5D360D-26DB-A138-D526-564DC3F6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378AFC-F289-2F7F-7371-3A3621BA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A6A9D0-E404-893B-6C3C-074BD4D5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4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12BCD-B0B0-5614-4FE6-0E1BA111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2922F-2179-1702-20CF-671459DCC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A06FB-95DE-3436-8D32-EA3008769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F0707-70C9-9B8B-6B94-19A297C7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A81A5-835F-5E60-39D7-4E100E33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214A-70B6-6DBF-DDAA-FD4FFC24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2627B-CE42-54A3-1C5A-EFDE65FC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A119C0-D08A-B2A9-9F9C-45302B0A3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A619-5B5A-D29B-F532-CDCFAA45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4C5CE-203D-599B-5685-9EA497F6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C731B-4D1C-E5A3-D3CC-99B7ED01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11A4B4-D1FC-0957-C4B1-5C5312D9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1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79B2BA-715C-5320-E2D7-541F18BE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0748F-1073-C59E-8242-F554DD38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E21EE-5E45-4575-ED14-1232B985A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9B1A-A308-425F-9D72-C1DC40B5A3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AF337-1BB6-0CB7-2DB6-EA4C665FF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26408-D124-763C-8EBF-3492F60E4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3451-FFDD-4E34-BA91-37B4EA14E1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1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978" name="Picture 2" descr="12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2024-03-10T22:24:00Z</dcterms:created>
  <dcterms:modified xsi:type="dcterms:W3CDTF">2024-03-10T22:24:00Z</dcterms:modified>
</cp:coreProperties>
</file>