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8A30-BF01-B9AD-FF07-E3EDE45A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10030F-B290-AECB-193E-E18081890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7E03B-E2CC-4681-8AD6-53D71779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7FB5A-E7AF-2E25-5C9B-D3EADDE1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D6EA7-04A9-C5E0-A114-4C832FAF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2DA18-6A5C-7CDF-442D-26FFE81A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50888B-45FA-5805-3B42-0C0354BA2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E3A80-634A-5106-9B32-EB671291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FEAEF-6B40-2DB7-C666-41049801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DEFAB-E056-2A1F-4943-6EB28143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8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296176-2A56-23A9-AD65-72D13C1D8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A5F238-CA54-D6C1-557D-8A4BD8668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BE2C0-DB0A-FA51-05CC-31697F1A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921A9-AF3E-6B0E-56FC-6DC5D48F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B01DA-E6B0-1B01-B21A-02135C9B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7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4166E-517E-CF2A-5FF0-0855249D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1E3AD-7870-1100-5ECE-732A71A9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81DC6-BC91-3DBB-E705-A86240CB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70C43-43CA-5BA7-552C-348D89C4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F4B0D-BE17-F9DC-0130-DD71325B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7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79EF0-8AD6-A648-2C93-FB841F96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2809C-70AB-1BBF-3E9B-914B6FA6C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28BF9-54C3-048B-20B6-1D50DC35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77B8F-79DA-CABE-EE57-D73174DB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B6A74-F8AD-4845-1F78-51C9AD0C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3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1E6FA-DABB-5DE4-3657-1A44239E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D1A8E-DD43-F916-DF86-3C564B8B3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D0C2D4-B550-2520-852B-75F17AC4B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E6A9F-BB23-83DA-F77A-D8F361E8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971D3-3452-6D16-0B64-308886D1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AF56B4-E90A-2701-AACD-903B62C3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3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72EB1-8CC8-7121-A145-BA412DE9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6A6CC-048B-1036-F7B5-FA49D0D9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43155C-F34F-F33A-04BE-9A506094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38A2D3-883F-E3C1-DE35-D31342C2A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295DC5-1A32-6ED4-5177-544334FD3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AF9F42-9134-8BDD-3F72-F7CEC45B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ADD468-5878-2C02-E306-6EE7A000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8D63FF-E3A0-0697-CDD1-FD91D5F1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6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923E9-76A1-B49F-108C-7FA0A151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DF9C6-076A-E02E-8FD2-C5326D5A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43C65-F5F2-E328-CD2D-0D9D017D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21EE70-B9FD-6A98-38F3-56D418E3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1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A03A42-A828-E488-086F-8F153652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5FC2E8-D0EB-7F7A-C7D7-7A0BEB1E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C74DB-3D11-1EBF-7EF8-53284A98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8C1F0-5E6F-B3EF-1878-22EFC4D0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19D58-A646-22FE-9E70-8A2879CF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B17F3-CC61-182A-AF5F-250215369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1A43B-D38D-08FC-21E4-F47DF551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A16F8-ED8F-1577-37CD-1663E883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4AB98-388F-7CDF-3DE2-23813A81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9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DAC36-A1C5-302C-2BAF-0CFE0775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80C53E-B420-AB56-822B-9EDAC550E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545C2D-0AE2-9B67-C4C9-9A28EA028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D6302-D5F5-40C4-AC53-76149114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43C2A-F61C-E8A7-E38F-15D3D11A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60E42-2F3C-F298-7CF1-2ABE147D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95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CA653F-FBAB-26F9-E2C6-73B3179B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D4EC7-27DE-CD95-1B9B-EE077C0D6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50548-FC30-645A-277D-10F9A1983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07521-C4F4-16FF-33F5-468779431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F3A65-A298-A8FC-2343-803D0871A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4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02" name="Picture 2" descr="12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38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2024-03-10T22:24:04Z</dcterms:created>
  <dcterms:modified xsi:type="dcterms:W3CDTF">2024-03-10T22:24:04Z</dcterms:modified>
</cp:coreProperties>
</file>