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51FC-6929-69F0-5856-4E2B28825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3DB0C-1E7C-15D3-FC68-A9C7FF70F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3A129-60FE-D868-2330-18700B7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0A763-6FA9-98A9-A5DD-D52D1CE7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ECA72-0FC8-491B-46A6-CB256EE9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D8B2-26D9-536B-5463-0AB91C04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100C4-B7FD-213F-0F6E-6362B47D7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B040E-FF49-C068-42C5-67E3632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569F3-38C4-1859-F8F9-3DD56116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22E30-20C2-8786-8CC8-107A58AB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93DFCE-B459-F704-8696-736F45964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8BD29-953F-6D58-1A8C-3C859C74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5C3A5-EEE4-93BB-71A1-8AC283C8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D32DB-C69A-BAF9-6703-5E691CA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5BE4-77BD-2F62-C8C3-AF15C07F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61F4B-5E1E-2048-828C-0D1CFC53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77F8E-205D-58BE-1CD4-A42CD7AD1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F70F5-5FFA-FE1D-B546-9F69D534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5635-26A6-8FF4-C4FB-CDDC674F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80112-B69A-8F78-CE47-0DDF0E4F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4119A-BE12-147E-5EAC-B3D52C12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A43F6-4AB8-7237-6EA9-A12A06BB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BC4C3-242D-72D7-921F-5FD8B86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1F90F-5535-BE93-6FD2-B40E1C1C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5BAA2-5E28-48F2-4C38-DEC34916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35643-9791-9631-FB6B-4B8BF958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B0AF1-43E3-3E6F-638B-16D61B23C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9FF4F-FC85-EFE5-1ABF-B24D874B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626FF-5A4E-A2C8-4BAD-BDB6B2A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EA467-1576-E0E8-918A-A84CB63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3FF8C-A052-18BC-7CDB-8B81EB2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A986-A133-03C1-2AB5-64192160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77085-86D2-49DB-105D-558EE334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C8B5C-7B9C-3FB5-AF14-19300AEE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CB10DA-BF16-C5BC-61DD-F397B420C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0E8252-47A3-F61C-99DA-C2936110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EA5DEE-F801-9211-7A71-ECEB2857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ABA45A-DF82-322D-AD37-5A0737FE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DDAFE-70EB-5EDD-D7CF-983FCA9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5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738A5-3434-0DF8-6CAB-C87B675F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5F750-370F-6C52-474F-079A5BF4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19703-527A-0CF0-A051-DED7A3DD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EEF402-C575-95AF-B64E-EDE155B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5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1AEF35-010C-57CD-181F-02176A91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62ED6E-95B4-F4B1-882A-4979AE1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44206-894D-450B-DEE4-D30984C5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E2DF-93DC-355F-A3BA-A94A1C7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2F3C5-19DD-919D-8663-E7D31595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058DA-C803-877E-EBD4-2E7BB775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758A3-571D-9313-5360-7A4D97C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808A4-AA10-9364-6ACE-5826F15F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0F3DD-1FDB-1C42-8D53-4373AC47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4A8C-441B-6367-C6EF-854B64FC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61F0F-D5AD-E83A-B195-D58A574DE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1B62E-A73F-8C18-CF33-982B58A57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FAB80-9A03-68B2-7F3A-E72F8253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1BF00-C0FF-DF95-ABAD-BA45F78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51CD9-5C9A-40DE-7008-55CDD385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5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798E20-8E37-71F8-1D06-63E641E5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388CF-4C70-7931-54F3-F8C9DFEA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72C21-2233-B4C9-300F-F4A7B4C1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F6CA-397E-4E3E-8603-82E2DE3A65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3114F-BB0F-70C9-F37A-EE5F41EA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66C7C-0F07-CEA4-7B2C-ECD98E97C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C8EA-8E37-49B3-AC65-55018550F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050" name="Picture 2" descr="1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3075" name="Picture 3" descr="12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2024-03-10T22:24:13Z</dcterms:created>
  <dcterms:modified xsi:type="dcterms:W3CDTF">2024-03-10T22:24:13Z</dcterms:modified>
</cp:coreProperties>
</file>