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64DC6-3BF9-89FB-5E73-4BC3E4B6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40394-A3DE-55C0-082B-6BC930D1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5EDDB-EA33-411E-8519-9BFD14E7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437D4-835B-DE6A-2727-9508C26F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35A81-B1C4-3334-7162-F59655DA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FC6E6-9E49-ED0F-CFC9-6AFE0932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04DEE-6411-B922-1F56-C77378CF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FE27B-0023-4F58-1D11-BF8CADA4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115FE-0AC7-40D2-9B52-EC66EB57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6D19-5F23-6647-46B1-49A4EA2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CCA34-0D0F-15B9-2526-E19CD3A5F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D604B-F594-E21B-DB80-60A054DD5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6831D-2DB6-29B0-C6F0-D4610B8C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078FB-8F7A-94B7-B530-945F8201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5B8E6-634C-8D44-B530-7FAB9019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8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1A200-33F8-EED7-F874-45F1E4AE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08AD8-66C9-400B-8BFB-9BEB42F1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7D400-87DC-AB42-CDB1-3694E3DF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2C6F1-E87B-1E7A-6B43-0F5BD763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FA048-F5B7-A0EE-6F53-BBE28B53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3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D2DA5-1D7A-32A7-4FCF-E07A3B5C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A32DB-A31F-D5F6-0C03-930DD659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00732-7009-24DD-B7A1-A986882B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4DA0B-696B-AEFC-5FD7-3BE367A9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4D25D-49C9-F38A-E295-1D5819B3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9B8CE-8A27-59B9-EEE1-A87E80F3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B1CE8-0D0F-2BF9-F6A4-B4A28D306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1D8D7-6378-55D2-D5A2-90162FBB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D5636-36C0-6460-A6A0-67AC94CC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1C13B-69A5-CE63-BF4A-1DCD93C6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3420B-17A5-34D2-60F3-51252EF9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EB47D-A3CF-DB73-F8EE-9003D2F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EF357-388D-FE9A-E349-97168B498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0DCF-381E-A1DF-F5DD-C1E326A5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36B33-1625-D52D-9756-4E8EE555B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E5382-1055-D18C-3394-7AEE9F0B3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3C167-27C4-BEA1-A025-4CE06137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BE18DA-7109-6A7C-DF52-60FF1C8D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08BBD8-78DE-5FDF-55C5-6226F1AB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6FD1-F404-7783-8960-27EEC26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055F1-6A5C-9098-D765-79F8E7EC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7981E-A955-5537-AD37-C7253442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063E2-64A8-A679-2D8B-0DE73A4C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40F5B-2038-CB68-F458-620A5D37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62D57-884A-3722-38D1-2754FB3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990FF1-CF95-DA03-5911-FA2A1B2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4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0662-F753-61C3-5F98-F6CC24DA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B2DB3-4AB0-12B2-0001-A64B0F92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2BAC7-6E73-A7F3-AD8A-17F2A8CD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F7A75-93A0-D519-67A3-F61B9AED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356CE-C685-6E0A-F660-CC4AE388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172F0-7BAC-18FD-33F7-4BB0B535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4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1D7BC-E62B-6CC8-5225-6E200295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C45E-DE5F-D51C-3D67-10527D5B2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56901-2A44-D8C3-26E7-9A9621CB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A30D5-1094-6D0F-C805-AC7AAF6A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955CA-DBE6-1C61-9E5C-1340019C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B06AB-7B87-B51B-3D46-5A281CE3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1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997DAC-CBF9-A2CF-CE20-6894E8CE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7521E-D942-AA74-B71E-812CB3CA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04FD5-5925-664C-5DEA-83D1D2143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1B54A-72BD-4329-AF47-8680D67856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4CE4F-9ADD-318F-052D-81FDFB3A4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7EEE5-88A4-24AC-FBA6-344DD532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AB92-8C2D-4EF7-A996-61962107B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4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074" name="Picture 2" descr="12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2024-03-10T22:24:17Z</dcterms:created>
  <dcterms:modified xsi:type="dcterms:W3CDTF">2024-03-10T22:24:17Z</dcterms:modified>
</cp:coreProperties>
</file>