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0C085-AB57-3D72-728D-891B31226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8BEEA-01D2-9F4C-370E-A4351824D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BB49-08FB-F7F8-C408-264B7EE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BD453-EDB2-A43D-0A8A-808F142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97DFF-B361-271B-782D-C1C6A868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2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CF38-8551-190B-806E-4024A2D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3DB22-7584-AD3A-51C5-503E93CE4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ECBC7-A8D1-066B-6486-2D49E71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440C-AF35-0634-628F-514AADA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5E68-DB29-4CFF-C2A2-6BA619EF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35644-8C43-4FCD-6B23-99308FEFC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7929F-E4A8-35EA-64E5-6DA577BA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C1F4C-5ED8-A617-297F-78DCA47C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031C0-B8E6-7DE3-8680-1C529E7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614D5-3F2F-31E4-BB7B-84C408CF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F231-1F80-9092-A938-26074DEC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89BC7-C759-1F12-B8FD-AD3F40C7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DD472-AEBE-A081-6FA9-CBA7CC89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C69A4-C49F-7D4C-1684-D15ED80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B8840-65EF-0640-3CE3-E8E098C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A335-B0F0-E048-68A2-6C1FFB0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E4FC7-6C02-09D2-9F92-6B302EB1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AF727-DD55-13A7-0948-6CCA318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A6EF2-8065-4975-7070-8DBAD8B6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9B4B4-3FA0-0571-9A65-A0B4DA8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19F9-525E-93C3-EE02-8F4FD288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148CA-3E72-038B-B909-086E43B8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A1F9B-ECE6-4815-6570-1AD0BF62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34A5C-10BE-8C00-0419-1F7CBCF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6F992-4792-0D29-B10B-8D03AF0C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CC297-D79A-54C0-81EE-108E59B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4F51-6A82-4ACE-7ECF-61564EE1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ECC00-6C49-F0A7-50CF-AFFE2080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9DB8F-3E8F-7311-5E4E-84690CFA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3F70F-58FA-D87E-2210-6A03BB7B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0BB43-E314-71D1-15C4-D6BDD38B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579924-4075-A8DC-ECF4-A5EEDC41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B174B6-C673-984A-D3EE-4E9F2D3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B88F3-6253-B3FE-0D2D-F1DEE340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82E8-6656-7921-4410-F8087DA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CBBCD2-22C3-9D71-9629-033ED247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7D8C45-E362-D653-1D4F-2B1C084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F519F-E7A9-37EF-A752-13FF46AC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D5B67-630B-5104-AC97-C44E021A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9D8E9-B1FB-AAF2-CED6-83A33D05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743D2-3644-8FDC-22EA-716D20F7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4348-38E5-DA15-6CAB-88C4FBA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62594-5324-EBDB-1E35-B63ACC05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38653-C207-3765-C361-1CFA5BA7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EF8EE-A00B-F085-AC14-867F15EF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F46D8-7DC0-AA39-2912-E6869CA2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4EA2D-921F-985D-2B6F-64B85FFE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EB269-E333-261B-70EF-E8B8F40D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E426D-44BC-3CA7-6814-D5FE00A9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A2643-D73D-09EA-F283-38C248F8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BCE1-D143-048B-4A3A-3C6CAC56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F34B3-EBFB-7200-B395-E087BC04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2E2B7-B904-CFC4-337C-27492D0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678598-5DC7-9B01-6EBF-417CE874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2294E-9D1F-E1B9-41D3-41018A70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276B-F0AC-7714-9521-CF6E5893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B0F69-83DA-72ED-798F-F90F778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1A68B-1F33-5558-3A55-B87A0B14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42" name="Picture 2" descr="1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2024-03-10T22:24:45Z</dcterms:created>
  <dcterms:modified xsi:type="dcterms:W3CDTF">2024-03-10T22:24:45Z</dcterms:modified>
</cp:coreProperties>
</file>