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240B3-600F-0A55-0EC6-B241B138D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9F7C23-42BB-36F0-2C83-84A130610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E14A76-5DC2-26DB-D943-DEEEEF846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6B0D-4ED3-4F16-B22A-2CD62B459D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F512B0-4357-6AA0-46E0-6D7D5CC6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E1950-57D0-C0B8-F0F2-2937B148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D00C-D231-4997-89A3-A3BDFCCE8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35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5CD15-47D9-46DE-4887-C1667B482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0D3914-D836-82AB-6CC4-6B62D8D88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5F0732-7D32-7C8E-B9FC-420A540FC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6B0D-4ED3-4F16-B22A-2CD62B459D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B1FED0-F9A8-77CC-066A-3A5DC3187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73F701-7537-811D-D148-159ED107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D00C-D231-4997-89A3-A3BDFCCE8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79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6F2056-FB42-171E-2F9E-A6CA1901DF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0EF492-C3EB-FF32-C2B4-74D68EA13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D60E23-761C-39D2-0F4D-9B252678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6B0D-4ED3-4F16-B22A-2CD62B459D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664A37-5087-4742-2401-FA11230F8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FAA88A-F99E-1058-1528-F93C0CE1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D00C-D231-4997-89A3-A3BDFCCE8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72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ED542-C802-F3A0-3A84-E393FF3ED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319323-916F-1FB2-3CA4-B46232356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6AA1C8-9C3E-FD6B-22EE-AAFCC28FC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6B0D-4ED3-4F16-B22A-2CD62B459D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978AD4-FBD2-352C-D394-D2BF1A62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132891-720F-25CD-532F-854E0A66E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D00C-D231-4997-89A3-A3BDFCCE8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42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934BD-9D46-4D69-5D77-A1959707F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6BA15C-2C7E-17FB-855F-942A0B021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75FA04-25C8-AB70-046C-F468C15F4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6B0D-4ED3-4F16-B22A-2CD62B459D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AA5562-8809-DACF-319E-0BFDF9ABD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AE3D15-C515-A6D8-2336-E4DABD9E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D00C-D231-4997-89A3-A3BDFCCE8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79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CB07A-A507-A91A-6094-4A039E86F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D57FAE-84A3-9D46-C597-41B0AF7B6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09F191-B6E1-0E11-B7CB-0220CB3C9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D788EB-8709-9567-FB89-1DA961551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6B0D-4ED3-4F16-B22A-2CD62B459D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3653A5-5576-E93B-2A9E-43A7895C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0C433B-EDF1-4F37-ED62-D72ABC0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D00C-D231-4997-89A3-A3BDFCCE8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87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80A58-3151-0EDC-C1E9-CEA25216A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DE4593-93CE-F564-78F1-F9E50C135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88EF14-EB9F-278D-BD92-B6CEEE8DA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37393A-F0D6-7C1A-A577-AAEFE03B7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53AAD5-D6F4-5A0E-7BAE-F4ECBADCF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230493-C96E-2AC0-0285-3D5AF3AE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6B0D-4ED3-4F16-B22A-2CD62B459D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656167-19FB-6442-168F-DE00C836E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52D543-71E8-5C38-199E-D4971665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D00C-D231-4997-89A3-A3BDFCCE8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08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C52CC-113C-14F6-0C48-CB93D82DA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60BA2F-B90E-A27A-D492-E70A94FD6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6B0D-4ED3-4F16-B22A-2CD62B459D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D61A21-11D5-8727-CEEB-552C84B51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63AF37-189D-4E94-3675-F6EDBAC5B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D00C-D231-4997-89A3-A3BDFCCE8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99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BEE7DA-B757-17A8-929D-B79CA0665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6B0D-4ED3-4F16-B22A-2CD62B459D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8B82D2-C996-76D9-E8EB-CA69E908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AE0DD5-59F2-BD0C-23B2-280A7E55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D00C-D231-4997-89A3-A3BDFCCE8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61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1EE35-5789-93BF-3D34-C18EEB36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34C95A-1023-AA55-AEE4-EE846E1CF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166352-0047-D6F5-14E3-E7A6B09EF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6023D8-D11D-1EEB-E3BC-DAC33011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6B0D-4ED3-4F16-B22A-2CD62B459D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21C4AA-17F6-127F-5073-628A35D70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A7FBA0-4869-96D0-E131-8DC9061D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D00C-D231-4997-89A3-A3BDFCCE8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77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88B11-2A46-0DA0-90F3-4BF592F78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26E92B-4EA9-22B5-6000-D51B76DF5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198D66-AE29-7418-57A2-D88CF39DB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C34FA3-F126-5EF0-1A50-DD3022C1A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6B0D-4ED3-4F16-B22A-2CD62B459D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D888E9-2D65-8869-E669-2A27E10D2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56F1D4-5EE1-0490-1F54-F1068201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D00C-D231-4997-89A3-A3BDFCCE8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EE89D2-C213-1EAD-8033-DC24BB606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EEF7A1-FAAF-B195-202C-D1E90EAEF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D9C41F-6845-DC17-223F-5F362FF26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B6B0D-4ED3-4F16-B22A-2CD62B459D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F49CC6-0BC9-854E-34FF-FA3D1506C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25E20D-7300-41D2-049C-0A0872314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ED00C-D231-4997-89A3-A3BDFCCE8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88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1266" name="Picture 2" descr="12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51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2024-03-10T22:24:50Z</dcterms:created>
  <dcterms:modified xsi:type="dcterms:W3CDTF">2024-03-10T22:24:50Z</dcterms:modified>
</cp:coreProperties>
</file>