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46909-BA56-EB24-508E-EE8AF3873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6CB85-6182-B8F1-74A6-73EED8CC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B729A-786C-4A8F-8703-3B19A0FF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FF296-B390-299F-BA96-53E3F974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450F5-92C7-153D-C175-9F81AB49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23794-D018-A4D7-A98B-F6B396DE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2C985-2D13-DA78-0CAA-BEBCADA21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8F303-1825-397C-C750-BE1A7E92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14BEF-21C4-3FFB-38F9-C42991B6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7526-19B3-0AAB-3A8E-053E089B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7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D4EEDB-BA10-10AD-1ACD-F891EBF56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066244-FC60-D3D4-C3A5-AAE7B4E02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563AA-87B1-DE39-DEF7-CE0E2E68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AEF4F-1984-5D84-BB8C-16844420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1DA4-E0AD-B623-89CB-D0FE7D1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8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B3ECB-33B3-B064-E118-1DF585AF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3CC31-FD6F-078B-C828-3043D726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A0084-95A8-AEE7-84C0-D9C2F1D5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521CE-D04B-2B6C-5331-9DC94EE1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0E27F-FAB0-508B-2FED-6D017364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8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AA03B-D0B2-F692-E446-5E49C702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78F47-C570-3765-4D17-7A0B2AC7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2C5F7-FF0E-716C-9500-82C34C39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998A4-C178-87D0-3893-AD2F7423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36A66-253D-A07D-F752-2B4181CD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92456-0EC7-44F5-2916-F5B36429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B0F7-A5E4-9FB7-C21D-2C65D4F0F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882AFD-FC9C-30F4-8D24-84B06E169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A8403-B75F-BA02-941B-B495517A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BE695-CA9A-6D28-9D51-46ABA407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F0511-26C9-8E28-3156-400D29D0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0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C93B7-23B1-6FAF-9AA4-937A1773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1F9BF-75E8-B717-ACF1-302BEB1E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B8F24-89D9-6409-A866-D9E768E5F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C66E8-10BA-4938-B4BF-9B8EB12ED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394ED2-7E7A-6F32-9950-8782F845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1912BA-FD63-826A-61D3-D6333DE2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7603B-6B87-E549-AD44-C14B30B4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02D6CD-A7CA-862A-19D8-874B7D65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1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8EF73-4B84-FFFB-89EC-7B4BDFB1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7508C2-F20F-216D-A0BA-3AD8EB9A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FA64C1-70C4-48B2-EC12-70BB39C5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225B46-7D28-B16C-E841-941B8D32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8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514E0-1477-4B3E-3A99-97C1E2D4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7931D3-632B-70B5-1A1E-51367143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1CD62-506E-2F1E-7537-B83DE31E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6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85A9A-8225-8B19-12D2-1DF453C0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36EF8-1FD1-62AA-31EC-D6CD9EB5F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F718B-F9A9-5F60-0611-63CE212F3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1EFDF-E59E-34FD-C562-1259A88D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345D-1B3F-5B20-CA87-F8041B11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3B6EA-5D08-8518-C7FD-7A62D1EE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0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1C077-B430-8DDA-E67E-6571F1A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0BD527-469E-677C-EF55-608D2402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832E3B-3FDF-DDC6-C74C-CB94F23FA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F8D84-787F-B110-D3CB-8BC2BC54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41BB9-13DD-CB70-16F9-6A66B252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49202-3966-D3D7-0BBA-E146BE48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E91153-E07A-9F17-1C99-2A90DFC6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70FC2-CF11-3746-858B-8D031BB84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421C1-10B2-2241-6EDF-A29265FC0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74A75-02B0-EE22-7BCD-B86E3E9AB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8BE58-EF6F-62AC-91B8-83E0DDB61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2290" name="Picture 2" descr="12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2024-03-10T22:24:54Z</dcterms:created>
  <dcterms:modified xsi:type="dcterms:W3CDTF">2024-03-10T22:24:54Z</dcterms:modified>
</cp:coreProperties>
</file>