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1DB8-A9EB-7E12-A27C-95FD6354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C4AFB-5CF5-8978-EE43-C3EDDB6D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A2352-3849-1DA9-A707-1B8A9398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E9CB-0BC5-327D-87C8-78EC928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A6FBA-F461-78F1-5A40-B92F7918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E330E-D772-1821-4DBB-F05CF91F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51584-FEC8-F279-2F4B-674A84EF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67337-739F-46AD-97BF-793782D1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BCD92-1609-47D5-D0C3-373F61D4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840D9-56FF-80FD-57C7-EEC8124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7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A3264-AE76-53DB-F9BA-C4061A97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8261E-00B6-F3A8-29FE-881B880A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E80AB-592A-108B-D5C2-911E6C68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571FC-4AB5-5EE4-58DE-01AD3D5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99162-6C4C-9AFA-D2C8-326C536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B61E-1A69-34EB-49B9-642F18AE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85DF-F611-B779-9F96-6F13C86A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EEC25-D965-FE85-11AD-982BB757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C67B-7381-2179-A44A-F0CCDC9B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42DF0-CDCE-A744-D551-C6AC2E7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A63E-57A3-8D2C-D0C6-26DA9863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2C00-9E0D-2C59-4569-948D36CC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DFA87-FD6C-E637-6846-7F43CA3E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8910-2E0D-E5C5-BD5F-CCB305A8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8FB67-C948-BAC0-C45B-0AB5E4F7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7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957F-30A1-B882-98FC-96AE2427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F9AA6-CDF9-C25B-C463-4C4F81D9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950EC-3B45-5F3F-10A7-387E14F7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A7076-9A31-7DF6-E888-B659960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0AA26-0178-C430-FE35-F0EC40ED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F62FC-C2DE-02B3-BCA6-636175B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E4C86-9FF5-E7E4-5C3B-AD88FE33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6E18-DC72-F644-9612-A0C648E1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2D92-230F-075E-755E-CFFAB704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708CA-E4ED-106C-A03C-1C03D876D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7096B-257D-EBA7-A098-05C7B2C3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43999-1756-E21A-3938-826FFB1B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27D60-F4DC-4477-7F6B-6108D0D0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8F0D1-B3EB-088F-DD2F-29EC746E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7B07C-65FB-6D6A-63B2-1300F2F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4D015-FBB1-DA58-B764-4E6A84F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0C105-4FE4-4A94-568B-034548DC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07909-2A55-FF95-797B-DB3737F6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CB78E-E67C-A044-5364-17B0708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FD07E-9398-C3F0-1085-8DF4B73A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87467-EDAE-90FE-B342-605C026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3D42-BB02-BF9B-C71F-D4561E1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6C10-917F-B36C-279E-35B81B97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B3C6B-0761-E09C-DA35-70FF3B60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7402E-8DB4-36AE-8E7F-F4AFB469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7AB3C-E00D-BC3F-379D-8908A03C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682A-9069-046C-37D3-353F1F0E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E058-2F63-A8D5-72FB-6C67085A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F4C24-1580-E078-A12B-8FF4D2F5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7A05A-0E31-BD88-0256-C629B994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1C2AE-7115-0E8D-E9FF-C289056D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EEF84-5421-517E-613F-F5B898F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7F82D-2D0F-1F01-7ACA-21881C7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070177-3380-3619-C06A-855D0EA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9D3D-548B-9B40-9F30-A6245253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352D8-283E-7365-AC3E-C064CCFE3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C15FE-8969-EA6D-CB25-14BBEB95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D51D1-B5FB-B461-FCD6-BC8998837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4338" name="Picture 2" descr="1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2024-03-10T22:25:02Z</dcterms:created>
  <dcterms:modified xsi:type="dcterms:W3CDTF">2024-03-10T22:25:02Z</dcterms:modified>
</cp:coreProperties>
</file>