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9F2C-E017-971A-6A14-F4CA456D3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DF978-4F69-5B60-EB58-510C2DBD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2EC44-2658-2451-7022-80FDA3CB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C2DB6-15BF-131D-CBA6-92DEEA6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B8146-8C4C-10E7-1963-D1F56192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4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1FD9-E899-DC59-2BD7-8F9B4B8F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0870E-AC25-C74F-1B85-3082108E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8E3A6-9304-B093-58A3-49333527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F06CF-445C-F745-4F2D-A9E66BD0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1ED2-21F5-575E-9FFE-8CE0ED03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FE07A-DDF7-C22D-7DAE-980FFAE81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ECB67-BDF9-33E6-0061-C2F55B46E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FE7B7-9189-8508-8125-3F8F21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71F5-6303-0978-28EC-422D40A5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13AFF-A025-C4E1-E25A-569047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52AF8-ACB5-DAB7-3409-525B6DD6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FB7B-69F7-A9A3-F46A-1FBDF762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FFAE7-BC5C-4E17-4862-7951842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25766-BE65-1254-0ECA-6E387012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297E6-F004-60D3-4E83-BC00615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407A0-AFD6-7B1D-F309-1F86D00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DAC62-B409-0532-FB58-AF450E76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10AE-4A83-59B3-6453-64ED99F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399A0-10AC-0B1D-7537-2879229C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08D6D-890B-7157-0D16-5A307825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0617-E935-1A38-2BF9-3A8FDB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0ABB8-C488-52D2-049C-C60C45F00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77900-0DEF-E853-6634-8189AE8D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301E-9218-BB09-0129-C1C44142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A6D08-F0A2-D7E1-B43B-61243738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3699A-F7BC-2D0B-60F2-66CA72A3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14F7-7B5A-EA55-0129-E3DC7A01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DC242-0824-FD8A-A5E4-1B1D8FA5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03690-3AB5-A616-CF87-E69ACD87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45C37-AB3B-656C-7617-2E9722E2C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5C52A7-37D0-F6C7-58C5-B65612647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0A552F-EA10-6400-6B96-669839DD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D1B4-FCE0-BAA3-FD7B-C9EE1146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A16284-F60D-0B4C-F9E3-2A600720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5579E-0963-65EB-2ED4-EFF297A2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B4E7F-2EAE-9889-84BC-D31A02D3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0E209-7D07-11A9-DCD3-F36535DE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A0611-7351-BAD0-31B1-BF5A3351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02E88-9A24-F03A-5488-B579E8D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B908A-F3A4-0FAA-EABE-848D5A9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0395B-F8F9-5259-329E-02C8ADEF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04AC-D8E7-64C6-B5DC-569FE2ED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81DFE-1DFA-F80E-987B-3A1A333B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5B35B-F710-1651-C0E9-01D82E79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9BA1A-30DD-DD77-0D49-AA7C998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869BE-9483-4FCC-C0ED-54DFBDD8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A6547-A70D-1EA4-730B-EEDC0D6A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71E51-0273-8E00-9897-75AF579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B6719-BB57-0611-9744-BAC6DAF56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F2F2C-2A51-CB40-2C29-6D661125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D945E-97FD-D6A2-DBD3-70D245B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2AFF-4C7F-216A-F068-9BD5CA7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976D9-9F37-C7F8-A959-246B106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3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4777BF-A776-2453-49A9-8767771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E97D6-3A1E-034B-4F66-F1D9C9A8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A9D9B-FFE1-9BCF-9F0D-D21864FF9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F4784-BFC6-812B-1A08-CE2DFB098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02E2-2BFA-F6F4-4463-5963D8FE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8434" name="Picture 2" descr="1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2024-03-10T22:25:19Z</dcterms:created>
  <dcterms:modified xsi:type="dcterms:W3CDTF">2024-03-10T22:25:19Z</dcterms:modified>
</cp:coreProperties>
</file>