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9776-6F04-7DA0-4378-AD4FCDB70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76F97A-9176-E753-D857-76C1ED1C1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B3F9F-B715-559E-5A62-9CA4442F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BD23B-40AE-55CD-8854-DD213211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B3C47-249D-AF4A-C737-F90FEB7C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3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49783-707A-D623-6167-44AF349D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5A4BD7-0082-079F-AEDA-F14B39184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1A922-07E1-037B-CC3F-2651C019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0D389-F5E9-DFAF-0077-9D11524D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9C690-5CC2-6C7A-8C41-226D41B2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7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014B0D-BEF5-FECE-5193-EA55340E8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224915-4C00-71EA-D4BF-5FE7109FC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30C24-AD5B-DBFA-D6BB-F9DA14F2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410EB-6B29-3A07-A5F4-1C75C585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53399-5184-D3B8-C5E1-5D5C9020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54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37375-D7B1-FFA5-1639-A99172F3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DA50E-CF60-AD0D-DE9F-BBF1954B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547C0-95D4-0C77-B413-E89DEC1B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3055E-33B2-F374-4856-E7B98445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70402-8229-B600-A815-B2E8F618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3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C5681-A64B-6604-10EA-C456280F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71517-4048-8F15-0871-72939E50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F4CD0-389E-ACF5-1B18-3B6C339C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2ADCF-BC2D-4692-87D3-1C4CBE56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D6269-585A-117C-F0EF-CA6A891C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9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303BD-1C67-7644-DB4C-B6FA62E2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2B6B4-B030-8351-C40E-D39069BAA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4C8F27-2824-847A-FF23-535E2A534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0BF64-0416-6774-CCDB-9E600C44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FD355E-4F4C-12FB-1E15-66A5B0D8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699F5-AE3D-369F-9328-CB33F8AB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59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A4D43-4415-931E-F74B-6652AE23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636A10-C2A9-7B1C-E2F8-97052727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6999E-5C86-0A4E-586D-5C0E602FD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6E0214-41BA-2A14-7148-1E2DC9DFC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DE0614-5843-757B-99F9-41C615D20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68527F-14A7-5C48-4AF8-3C6C604C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50D460-3631-B421-764F-329D3B64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B61B46-0810-384A-BBC5-B47ED6BA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5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81933-B6E1-01C9-B4E8-42BB1893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D3A062-063D-C8F4-4459-86E31B13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2F70DB-A585-2732-8B97-6547CBF8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6CEF89-B111-66CD-FB88-EFF523A3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8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078C30-8AE9-AA4C-7B2E-3CFEA8DD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609D44-BBBD-EBAE-260B-DD9D8EF6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DB13C-2D56-B0CE-925D-FEF450AA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49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FCF66-AB79-CF88-458A-9E3FE0DA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08263-6C35-EB14-F68F-0BABD383A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42FD4-1E09-E0C0-0D95-AA7FDAB5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82775B-D201-9A8A-647D-22F551D6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692D38-D0C6-5C94-F82D-8509819F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395B4F-AADD-BE39-CDFF-38F1AE7F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57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5FD6A-99F3-149A-CE40-D0C558ED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1F4ACD-4D27-E3DD-4E22-6DEABFEA3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1E296-7349-5129-4F64-862646104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B73A7-5EDF-4329-099B-7F348F4A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E633F-C291-4747-245E-1F25D28A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941C2-CE0C-5AF5-03AB-B4B39E8B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6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98FE9C-34B0-7536-A720-4A7D57EC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DD2BE-3A67-BA26-ABC0-A62241C74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E56B7-053A-C62A-4FAF-63DEC8A62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BEDD2-E0F4-CAC0-A0FF-756C74CFB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252FD-FADD-D967-5ECC-18CA86F5E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8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458" name="Picture 2" descr="12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2024-03-10T22:25:24Z</dcterms:created>
  <dcterms:modified xsi:type="dcterms:W3CDTF">2024-03-10T22:25:24Z</dcterms:modified>
</cp:coreProperties>
</file>