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ED4C9-68D6-56D6-64F8-94E1E4F2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8213DD-3864-715A-EE4A-31E8678B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3C5D-C4E5-0089-6FF0-E222372C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3B1FC-1159-6F96-0CD9-97CA36E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558A9-6607-E796-6601-0573D179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7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DB5E-0172-BD8D-C3F0-4ECFFE67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479B8-8E54-E3EF-858A-CBAD22A5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5D156-D2D4-87BC-EB47-0CA7A248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6C0E-CBB4-2BD3-0162-D15F9A1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65699-11A1-8B2A-0EF8-B115CE85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F3784-0AD5-DE76-674D-46F00DCF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8E39F-1809-C556-FBA5-42BFACCB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0A40E-F0E9-6F24-7AE5-316EB2A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572EB-3740-7D94-B9E7-B6F0F10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54993-D1C6-2B65-92D5-16D438F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33DC-6686-24B1-4927-86B12220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15CC-25BF-4E18-2D56-559FBD59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F57E-FF94-0991-A88E-1641D46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59C7A-429D-5CA2-364F-CEC2F120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AA88-40C8-C46A-D9D0-9BE5418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C026-2EB1-5128-CFE7-9E4B5AB2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EBF25-15BF-0FE9-DB25-6A6F0A60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2F89-2F55-F934-CC46-1A7936A7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4F101-1264-2D3A-2635-BFB9B9E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1971A-56C8-52B3-7CC7-B0AE3645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55C5-3F78-AEB9-33B7-79B3EC62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AF121-F386-4190-9C77-43BD2F55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36572-C539-2D56-A93D-E28D235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CED2E-9BB3-9A9E-7298-D1582E3A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F49F7-8F33-A84C-CFE8-BF221BC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765C3-A7CC-35D9-7E64-DD4E38E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6B1E-903F-C923-E795-CB6B551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2BE70-9B3C-2047-3B57-62E7CA90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ACD77-3646-F3A5-53FD-FABE185D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A48DC-05F3-6DFB-4295-D7A7D50A2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8F500C-ED3C-2C79-1F9A-8FD2BDBC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A83108-3418-DC60-8223-1D6DAA2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80A1-99D5-FB33-6511-C22FE98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E97A9D-DBD0-0011-942F-45E6DF4D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8077-8762-26B8-B94E-67C6FDB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34CF2-222F-EC0B-0C97-9717E1A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327D7-F145-F300-B80C-519B379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8ED07-10C8-7B91-A0E1-9D3744D2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4AD02-FED9-9DF8-6A8E-62C1CB7D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50740-DC4D-B23E-5C90-A40B86BD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BF50B-699B-041D-39A6-35B5E231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DE12-8367-4A59-3214-4C4E31A0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C5353-77CF-2729-95F4-B27574F8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6DC3C-FB5E-FC10-3710-BC5433A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1E105-0765-0B3C-6F84-0C8892C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2A154-07C5-42FA-0E61-B191C75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26007-8507-86BA-984B-CA31C3B2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5CBAD-F326-E15A-A27C-F29215C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C348E-CE57-61A0-AE53-796A133F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32DBB-E9A7-7E7B-04D4-1D19380A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33C15-0B57-FE9B-ACB1-A3E30618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4DD50-937A-6990-1DEC-CBB0C23C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AACDF-5093-3732-5057-8AA4A66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9C1C4C-D1E4-417B-40E1-79EA2CA0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15C83-146E-FF45-8406-E121D9E5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C813F-7AA0-A5A8-6281-77FDAE48D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BB19-CFF0-EC92-E1A4-CDC4CEBF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67617-4784-8F22-38A1-ED4B5070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82" name="Picture 2" descr="1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2024-03-10T22:25:28Z</dcterms:created>
  <dcterms:modified xsi:type="dcterms:W3CDTF">2024-03-10T22:25:28Z</dcterms:modified>
</cp:coreProperties>
</file>