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CFA7B-22F3-3552-CEA8-2F47BF179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28C780-56E1-1633-7055-2624AC4F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D41D4-A47A-F93B-BF32-985756AA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5C523-5925-C588-0E96-BE4AE3A7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9B42-A2F6-C1E5-F031-CAE316F3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F99C-46EB-DD04-D9BB-7F328753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B8EB9-4ED5-4978-3EC5-C08C82A4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EE9EF-7B2E-2287-C7B8-5E1651B8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E8E6A-DC73-2266-70D7-17D94506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08109-6410-81FD-038E-BDEF5A16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18DA9-A98D-AEDF-4319-89A39C093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AC2882-9794-8F43-C6BD-AA16DC79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D3691-7ACA-3BD6-100C-29A7D4D1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E4E8A-44BE-DF1F-D06E-D1A42AC7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55660-1121-0ABE-B262-3B68B8C3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FB596-48F6-15DE-22EE-11A4DC73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83545-B7BA-6D94-0A0D-2CDF79E8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CC5B3-9DF9-D920-20D6-2D63EAB6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F0385-7550-8598-9167-6BB234D5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E5E77-7AED-2BCE-29F2-434E5262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97FFD-91D7-9CDE-89AD-751D5F64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0C9061-F1E9-56AA-836F-68081D4E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983C1-E5F1-2706-6588-08809A35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67D18-0922-4BE6-F2F2-EA932CC3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46708-4B5D-0962-8D95-8DD263A6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6788-31BE-764D-9144-3BFC065A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25FFC-53D8-AAF5-3BC3-9AC3E4920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AF1F0-9CE9-6997-82BB-F3A4CAD9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74A15-057B-4164-5E74-DAE460C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FFD08-2A3E-2E1C-A4BD-E82318D0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945AD-DAEA-F15D-D3A0-690CDF33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04D8-0CB0-D427-F866-6351B735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3D1C8-0187-8882-AB63-2FED3FD4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79615-C861-6CFA-11D6-36CD469D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3CFBA-8F44-69D8-5080-CC6EA3186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E0A0F2-C2E0-B319-4E78-84BCB7CB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01394A-4842-5931-6BA7-0239D6B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7B151-867D-8EEA-965E-3002EB0F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ADCA6-F628-DB54-0C59-0E3FDC29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82F1-89B5-72C4-3953-1C68CF0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8D6342-79C5-4BB8-899D-162DDEBD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B76274-1197-6630-538A-18289E8E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9F9C40-C8AC-5E08-F69F-CE569481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7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3C4CF-1D58-C71E-CA78-0189685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2CE8D3-FC68-4442-FA60-26B57D91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779A3D-D4F2-28E1-B57F-BC31AC1C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9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C4D5-156E-9638-F2A1-DC8D131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F7669-869A-5189-936D-8997FFA0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E7D9D-D2E2-58B5-9B66-A3E2852F3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CDF09-82C3-97E3-1E20-9420A1A3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84D34-59C0-1832-137B-DCBAC744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B6980F-20D4-8C47-5F6D-AFE3306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62A20-2B61-04BF-F2D4-9BF451F1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7D5C1-D7B4-E544-D66F-BF984226B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FF4AA-5F03-DF7E-EFF3-81C06BD5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79685-A8DA-AA3D-BE09-FFD0067D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67CDF-F2B3-6789-C0BA-605F8E9E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EA9C9-323E-BD72-E91D-BFDF8E23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B52A6-56EE-5A35-A58C-B0FE5880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2DE81-85E2-B326-4AB1-D63B83B4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F914-C3EF-2EA4-C5DF-7CB6F6B98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162E-0652-4582-AA01-427364AFE2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FDB9D-5CCA-44E9-4275-A69B3724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9A23-E0BA-57E5-4D4E-6F719E5D8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BA34-DA17-4E4E-9390-68B0F538C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1506" name="Picture 2" descr="1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2024-03-10T22:25:32Z</dcterms:created>
  <dcterms:modified xsi:type="dcterms:W3CDTF">2024-03-10T22:25:32Z</dcterms:modified>
</cp:coreProperties>
</file>