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67659-1A54-E07E-E523-A66F8ED3B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06A08A-2D27-CA6B-C406-E3B99C754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EB573-2BB9-8596-C538-5542AE52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7A58-2B4D-490C-913C-023D42EAA8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72AF2-C948-AC59-08E9-7EBF96B3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B710E-57C1-749D-39F5-D5899901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CACC-ED0B-40EF-8F87-9B17879D6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0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CAECD-8E2A-CAE4-A7BD-2B7D55FC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075E65-0188-53FC-FDCF-AF0ECFBF4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B40C4-9F22-36F5-32DC-950A43D6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7A58-2B4D-490C-913C-023D42EAA8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A2998-2F47-5BAA-B4AD-AB563B22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67384-7607-64F5-6FB9-E0C722B5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CACC-ED0B-40EF-8F87-9B17879D6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0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5D9982-EEC6-FB7B-A4CF-4769116DF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8F2339-0C2B-B240-9E5F-065573B24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8A6EE-D9AC-2EC5-729E-A1A0D3B0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7A58-2B4D-490C-913C-023D42EAA8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9BE36-F8C6-FC95-3AB3-7992D69A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A656D-2BE7-D8D6-23D8-DE8E2C38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CACC-ED0B-40EF-8F87-9B17879D6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58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AA0A-49D2-1400-69AD-AA20DE1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C91E3-F0FE-B0DE-36DA-34B8BD78A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A4F5B-2B74-B2EC-C900-084E41D8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7A58-2B4D-490C-913C-023D42EAA8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CC2F9-1E9A-FC76-2B2D-B30E60AD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964BE-CB24-3155-C8EF-240394AE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CACC-ED0B-40EF-8F87-9B17879D6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5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3DBB-B50B-3645-1237-E331AF53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73865A-9826-4BA7-463D-3D61EF340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3F645-DEFD-E023-7506-52D9837B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7A58-2B4D-490C-913C-023D42EAA8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D11F8-4AE9-E428-AB7D-719AFBE8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78A01-EB60-C0EF-CA54-132F3B82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CACC-ED0B-40EF-8F87-9B17879D6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57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20212-8373-6256-D6F7-24B854EE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8D062-5171-13BA-5195-B9C541D57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40D423-780C-76DE-A68F-2E013F55B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6D462-547F-A9C9-76B9-952F2237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7A58-2B4D-490C-913C-023D42EAA8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3C9DBA-477D-0D56-7201-C57BF2BE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AD70E0-EFC6-6D3B-2770-694C0331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CACC-ED0B-40EF-8F87-9B17879D6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187B2-385A-0135-6678-51D7827F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07E48-007C-ED16-3E15-67475C495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A1DD2F-8165-15F7-530D-144315CEA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C32242-8E1E-D16A-429C-4F664CD21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867339-90AA-812A-1BDA-4C8736ABD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60C5B1-763C-DCA1-5B77-EA50E42A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7A58-2B4D-490C-913C-023D42EAA8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D51FDF-C304-A3A6-FEBF-913A0F72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653440-A6CE-5B5D-A9CF-791F5661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CACC-ED0B-40EF-8F87-9B17879D6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58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AEED3-4543-9F43-43A7-DB839295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BD4C32-DCAC-DCC8-B838-09ABB884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7A58-2B4D-490C-913C-023D42EAA8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BABA37-99DC-A528-58BA-6E74ADAD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CDE5CA-CA97-F5D5-B9AF-F7E61B15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CACC-ED0B-40EF-8F87-9B17879D6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7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0317B9-78D0-3313-C91B-EE8ED6F2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7A58-2B4D-490C-913C-023D42EAA8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74DD75-C49B-1418-F2C4-856EB81C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9CA025-829A-D69E-2A68-2319B8EF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CACC-ED0B-40EF-8F87-9B17879D6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56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53B62-C6E7-8DBE-52FE-B794B819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AF2BB-0728-64B4-AC4B-10422B20A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42F7D-A53F-D357-56B7-24C9FFA1A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3C506-9BFC-136E-0EA1-FDC4E78A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7A58-2B4D-490C-913C-023D42EAA8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743EB4-D1C7-8579-0DE8-ACC5D42A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A4EF11-4B52-88E2-8E73-CAA362FF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CACC-ED0B-40EF-8F87-9B17879D6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1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D6280-1DBD-6BDA-9695-3BFAAA24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A64A51-96AA-66B3-9C77-0B8D0B9EF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1B3A35-84D5-F46E-ED88-06B50F396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4DF3C5-6EEC-AB4E-AD76-57C27F56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7A58-2B4D-490C-913C-023D42EAA8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DC2A86-C0C3-A8FC-D3D0-0A62575D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EF7E6C-3203-B127-CDB2-5C053979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CACC-ED0B-40EF-8F87-9B17879D6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2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B3E3F5-E99C-6694-5E61-D105C596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A0D72-08FA-9CB2-C31C-6E10E3428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56EDA-7753-0871-A120-CDF9DE061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97A58-2B4D-490C-913C-023D42EAA8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36F9A-8B7C-8265-6224-BB98E1A58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798F8-A5AE-0344-1590-AAA876A7D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3CACC-ED0B-40EF-8F87-9B17879D6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71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5602" name="Picture 2" descr="12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2024-03-10T22:25:49Z</dcterms:created>
  <dcterms:modified xsi:type="dcterms:W3CDTF">2024-03-10T22:25:49Z</dcterms:modified>
</cp:coreProperties>
</file>