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B0F1-00C1-0CC7-2447-7364897E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3F4BC-C006-ACF5-52A1-D78DD69D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BE1E9-9098-DD2F-441D-61E81ADC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501F5-6B1C-8567-F994-3699F63A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73E8-FEFB-49A1-D9BD-29950B47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45658-CD92-912A-A7B8-3E46BCA0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9504E-8F52-CDA8-1FC1-FCDA375F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09241-943E-47C6-0427-FBC4B37C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C4909-E3F0-0403-B6C1-ABBA0610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4659A-93AD-45AB-07F4-2D79904D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4ECD1-B92E-1065-CF03-F21063575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760EC-F4E6-5448-7BBA-4699824EE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41AFE-5FCA-8F59-4CE1-CF6CD5A7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FAA58-D305-25E3-D315-75426826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EC37-8D4C-D2CB-EDD7-82852135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EADC-2099-FBBD-ABAA-E5A0C3EF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CB5F9-BACD-1496-73E7-E2ECC75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1E1B7-B287-4926-2878-CB3F7ECF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D2674-472D-1CB4-6A6D-90C6A0DF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2076-53DA-DDA0-E2A4-D58B45E7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8962-6308-4AD9-23E7-066F8197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AD99E-8D96-050D-E3A3-7FE3C727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66331-DF7B-F21E-7C8D-827DC2C5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9147B-8770-14E1-15D4-B476B0FA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FCEBA-6D75-E9BE-F7D2-5D313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0A02-E441-EE8E-ADF3-A8A1C1E5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31D42-7F40-4B51-8BEB-05681CE8A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D1836-3ECE-F1BD-48B9-84009952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F329B-4B7D-8912-21D1-6FC5E08D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351DA-EEEA-351D-30B3-01735769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04A32-1BFC-67DD-A8F6-684C1C3C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4179-B581-C229-8534-4D33CE7D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77075-F2DB-397D-9B7A-36CC2458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FF3B6-6661-8725-4DE2-F9DAA7A5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35DA67-A2F4-E924-3D60-27BEDE49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BE6CF-BBE7-E7F1-31AB-CE16C6FF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A0CCBD-4E90-EE0F-C02A-CC5875FA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FDA22F-0FBF-5B0C-44DD-356826DA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8E2337-5D03-4B6D-16AB-23C0435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2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9706-BC3C-BE11-A9E7-2009B362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43630-6536-5BF6-6180-3055229D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61938-2D6F-AD2D-2507-92A70BF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BB733-12F7-082A-B594-9FBEC47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8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EFD093-2925-411F-CD11-E3D23755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ADD661-CBA6-0E89-C62C-8307AF5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641BF-102D-06F9-C8AE-49AB2B2F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1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7DB00-A852-C141-F6DD-BABBEDB3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E9B4C-AE43-BC3B-6129-507AF71B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D0EEFD-5603-30F3-D8EB-C5E1BCE5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65F5E-97D4-C7C6-C117-B69CF2F4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6DE6C-91D4-0C2B-3DBE-0308BD07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05743-0A51-D332-6C76-14915C35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4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545D-28DB-7447-093A-CF0EE833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B2498A-3813-5F41-B2FE-BAA0C8538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9473F-0ABC-D509-C98F-F7CCE15D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D8B84-BEE5-9294-99C8-6E8AE487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49FCD-2AEA-AB89-B580-6BDA2FD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D073D-0A42-6C5F-8C6A-64302E51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738DF-523D-3BE5-5E70-DF4988EC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17688-2B10-6901-EE6B-ED698FDA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A30-0986-7E7B-DB52-13041E0B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0501-479D-4C6D-BA30-8A8609A3F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CE577-B021-E0FC-A5CA-77B65951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701DD-1558-2881-5734-370EEFB8A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2ED6-9524-4D47-ADF2-4C40D2AD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698" name="Picture 2" descr="1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2024-03-10T22:26:07Z</dcterms:created>
  <dcterms:modified xsi:type="dcterms:W3CDTF">2024-03-10T22:26:07Z</dcterms:modified>
</cp:coreProperties>
</file>