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3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4937E2-78B4-4599-2303-81898769C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468874-27FC-593D-6148-A01075CA94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EA01E6-02C8-14FE-5E3E-CDC5C5780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F529D-E4B8-4446-A284-D706DE6567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69D9AB-8A2E-5424-EBE8-B89050896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9D8178-B48E-6EE0-31A9-D2B6A17D4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B2F8-6785-44D4-80B6-257F1E133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7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4F872-B108-8145-AED3-63FE74CF3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F93D8F-4A80-56B4-E5C1-C71092330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3FF087-435B-AF8F-2F09-0AF3ED0C0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F529D-E4B8-4446-A284-D706DE6567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4B2061-EC67-641F-A81E-50B00989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33072D-89A3-8440-71AA-F9D6E527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B2F8-6785-44D4-80B6-257F1E133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20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9CBE3D-BD3F-601B-D54E-224F2253F3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BAFC39-410F-395D-7D12-DABD4F8AE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E45B5B-6D53-FC79-26C4-9C4AE7DAB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F529D-E4B8-4446-A284-D706DE6567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36358-C418-A319-A4C9-E61AFAEEF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6ED09F-0D20-C68D-426B-0DD5777F4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B2F8-6785-44D4-80B6-257F1E133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560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D6669-E0F4-7FE5-359E-6C81B9B5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836B38-3365-E0D6-E25B-48881C38C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BE2575-5B60-E449-03C9-7336869AD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F529D-E4B8-4446-A284-D706DE6567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9A2A7C-8FDC-BCD7-8232-3C3BE5A69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18DDFF-733C-3EDD-3271-05E5DE589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B2F8-6785-44D4-80B6-257F1E133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86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F9EAC-6A17-1A72-F08B-C2C92FDC0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14181F-6A89-4189-2437-89D7D0D8A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0215A9-B295-2255-9062-260A38CA8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F529D-E4B8-4446-A284-D706DE6567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177C21-A1DF-D18A-EFC9-8E81165C4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F06FA8-4BE1-1ADB-26FA-212DDBCDF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B2F8-6785-44D4-80B6-257F1E133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763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06F8B-E114-F8FB-D487-B301788D0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D97E22-6DBB-A0EE-CCC6-DBC8BAD4C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31B413-446B-65F2-6DEA-8E77CC421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68739D-C8B6-A8ED-142F-BAEDEFF89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F529D-E4B8-4446-A284-D706DE6567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D9810C-2DBC-B8D0-E509-989D075B9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000AFC-2241-A412-D215-C5683592F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B2F8-6785-44D4-80B6-257F1E133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88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DCF0E-847F-66A6-9826-6D35CDAFE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64C947-EA94-88B2-2DBA-F5A7D4025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220517-AD13-8FCF-BCC1-8544F9DB9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6E52F2-20AE-DC88-3FD9-47F1D17A70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88DD904-B5D2-A150-8FAB-99DF613AB0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3438DB-B804-7386-BF76-F76E71434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F529D-E4B8-4446-A284-D706DE6567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B3876E3-8CC9-EE79-2076-3B249BAAB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88516FA-5A7D-4486-6AD5-D19DBC04E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B2F8-6785-44D4-80B6-257F1E133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545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5633B-C8DA-1A8C-07A4-D82CC07F0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47CBE4-DCDF-28D5-B589-D320AF52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F529D-E4B8-4446-A284-D706DE6567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B6AC33-BFD6-7D43-2D76-47CC33FE4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B17AC6-76FE-A99C-161A-1929B2C63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B2F8-6785-44D4-80B6-257F1E133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83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A872DC-1DA5-F3D7-1DCE-39F0F8F3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F529D-E4B8-4446-A284-D706DE6567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E56F62-BB2B-9FF0-4D8F-3ACA4BC4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C75BE2-7F77-5987-D90A-95499B0CD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B2F8-6785-44D4-80B6-257F1E133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533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A33EB-9011-9798-0A71-C2845914D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9634E9-1056-2F3D-E5EF-2D4198BDE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D41455-6C0A-EA61-0B31-49283EA18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F078B3-14D0-EF5C-26F3-00D2ED138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F529D-E4B8-4446-A284-D706DE6567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9C08C9-899B-D432-26C1-C503D1DE9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9CCC01-9FBE-62F9-6B1D-CB75D01A9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B2F8-6785-44D4-80B6-257F1E133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345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EFF679-3374-7275-1108-2613CDC23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C4302C-6FA6-57DF-961C-D85376A61B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BDA85C-FB24-0C0A-1BDA-6F8D6A980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C705D4-5725-29B2-78DD-7D65EA0A0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F529D-E4B8-4446-A284-D706DE6567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B94282-0668-26B2-54C4-B4D76F2B7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5C05DB-1027-0751-A27A-75CB9094D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B2F8-6785-44D4-80B6-257F1E133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08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A4AAA97-5773-833E-5FDF-2D1FE8575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E168B1-FD79-DDED-FA8A-8E705DFE4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89F2A9-59EA-6C2D-05C9-A5168777A0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F529D-E4B8-4446-A284-D706DE6567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B8E417-25DC-E6EC-85B8-9B5F5141B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AD8EC5-2766-FB2A-FEF9-BEFCA4BD86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DB2F8-6785-44D4-80B6-257F1E133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78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1746" name="Picture 2" descr="12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371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2024-03-10T22:26:14Z</dcterms:created>
  <dcterms:modified xsi:type="dcterms:W3CDTF">2024-03-10T22:26:14Z</dcterms:modified>
</cp:coreProperties>
</file>