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34944-F32B-7D44-7348-D8273B79A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A47B8-718A-1446-BF05-B8767317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5DEE2-C0F6-CF6F-7F51-FB316693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094C9-94D7-29E3-9CFA-1B7FF88E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2B845-87D0-976B-8CC8-68515A8A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8E1EC-8DD3-322F-66FD-C04D5CE9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F41C9-7718-E21D-A2D4-9D95F32A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6139D-8F8B-E963-1D5F-82E4F4F3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3C323-11E6-33BD-092F-8CF15CA6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25410-FBD7-BE2A-8BF7-108EE67E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59D2C-4E05-366E-3DA6-F9ABB2A03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824C1-451B-94AC-24CE-427BE99E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35383-7883-1130-1AF4-4D43EAB2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79352-E069-36AA-9633-28D5FA0E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A2EAA-1B89-75F3-DA1A-FE38C667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0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B64D-1452-5F1D-0D7C-830D8494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BCAE5-4D0B-63C6-2B35-81CB6036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EA8D5-6CB3-46FB-28D1-B76C847A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FA455-2D96-0F15-8569-80FEEDBB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74125-9AF2-79AD-7169-8C24A3C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4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F231-52CC-2581-79F3-53D4E513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FBB75-19DC-5DC0-85E3-2134DD8E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40DCB-38FA-AFA3-0A3E-EADF3BD7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012FA-D8D5-4C4E-B127-A50C0529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80104-5188-722E-4110-68A28113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29F76-5E80-4957-4296-E9484143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5AEFD-3E72-42A1-A170-47DD38D4A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54277-8FB4-2FDD-0545-95D0AA01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16FBD-4B4E-0E07-AFEF-50F4CD4F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F4C4B-584D-8D47-1688-AAFBADC9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46F21-16FA-6C5D-B55D-43C28C0C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3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20756-E3A4-F6A7-D579-F1C39F7F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548EE-7306-1941-F8EE-8B3BDA25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C3E8A-75AD-8EAF-388A-CC589B051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F3AFC6-896B-4E2A-1F0A-895509B06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C6C979-C152-6855-808B-CBBD69DF1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CA08B-FB99-DF3E-3839-1CD1A74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4D2B9C-CAB7-196F-19F8-12727233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1B0599-A66F-AE0B-387E-1FC06B84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6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BEF9F-063D-D98A-E18C-D015D7A2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13BE7D-1B45-4C55-B3A5-4C396E7A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A51F29-5C52-2C75-469F-4FA830E9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3178A4-8097-BA25-FD96-30B9B58E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79FC0D-CBB5-FD3C-79E7-318A777F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175D5-2F41-C1E7-546F-A651676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8E2B1-DA1A-FF09-A065-742D3878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4D992-77F1-044D-E410-5A652386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FF7A4-B9FE-095A-8045-A6D030E6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35DB8-FEEE-9F79-2889-CE9B46D1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AEB0D-354C-2D5A-40B1-BF2C742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16B3A-893F-67F3-5EB8-C1E89B14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D28C0-51D0-182F-27C2-74FEDBDE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4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15221-5093-9F26-D98B-200C0093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F7A39-E26E-E2A0-E2F6-E551C23F3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F8471-0B8D-E0E1-AD6B-F0616FE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4154C-93C1-8B95-0333-6DF15218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74DCE-45C1-91A7-E32D-CD5D6EE4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F451E9-0BD8-9375-6AB1-30EC55BB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8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68622E-FCE4-B7AA-1661-3E99ED18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5D0E6-74FB-EEFD-CB02-643B036A6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7AAC4-676A-5EC6-CD3F-F31F02532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F400D-783A-4415-5DC9-36AD69E83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052B0-2752-949D-36FA-511A9F06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4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2770" name="Picture 2" descr="1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2024-03-10T22:26:18Z</dcterms:created>
  <dcterms:modified xsi:type="dcterms:W3CDTF">2024-03-10T22:26:18Z</dcterms:modified>
</cp:coreProperties>
</file>