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77382-78C5-092A-0225-F967F4650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F5EB05-2C38-3ED4-D631-3D46F882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A1BE5-ECF0-01B2-E80E-A22B538B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C2CB8-5869-26DD-26B7-D69D4064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A0DA6-A87A-B9A9-B01E-FF4A4074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7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AA134-D139-2899-A674-08548E52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D1920-B4B5-B035-A1C0-EFE032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3948D-E2D8-D7D2-3A4D-03D09D95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932BD-EF9E-D01F-A128-704538A4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5CF66-2DCB-B2AE-D3F0-46EC706E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DCF5C-8E72-4522-5CFD-6DC2EE80E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17817-2F1A-5D13-E1DA-35F85200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675E4-B5A2-1E37-D7F0-7885708E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8730-716D-BEB4-F62F-5429A582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E7480-077D-21AB-708F-EB8FA9C4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27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F0F18-79B2-175E-CBC2-573D34A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88C0E-C2CD-E928-9055-3DE0E681A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13B84-E28E-1367-789C-1541B520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602CE-2727-E242-A3E2-49701FA1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C29B4-AFC2-805E-200F-7533C2CC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7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5C176-938D-6BCF-5163-4995E2C4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3EB32-2C8D-66F4-C898-429F8CE9F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01B13-D4E1-6392-F4E6-86E7EA25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AB4E0-E783-DF32-595A-728107C3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E272B-2C9E-6F3E-118F-524F197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2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88E2C-CC49-E943-F191-0DB43A09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37E5C-9C75-1598-BD7C-C94CE22E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2F9D8-23D6-78D3-3F21-307FCCBC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865B9-0672-9D07-120A-4B600BFB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052F8-115A-2382-BB2B-1F0DD71B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D1F1B-4F13-DDE7-CB9A-90D99B4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51FE-4BE4-D383-F8B1-320EA6FD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4F70F-22D8-035B-2B8F-07A3CD34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513B1-6933-1EBF-D42F-2DEC102A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77373-978A-70C9-E2A6-1CC874B64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7A7DB-6872-6D13-64F3-23ADE8AC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D3607-FC1A-0017-1553-61EB3A52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B7E0D9-B5AA-E684-4278-1DF93EE1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20BA6-A239-9269-F6E9-5EB7EFA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4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11F84-AA7C-D164-C22D-2137FD19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5F5771-3336-5CAB-7573-E38C6413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90D507-0CBD-2ACB-59B1-253C1EF5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6C347A-B884-A2CD-9E5C-461B1B0D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97AE4-0ABD-79B2-EF2F-8ADC4B7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AC19F-9CF2-C84E-2B69-7ECE4EB9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2727F-FAA1-51F1-229B-5F7D3178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7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F01E9-C3B3-C6CC-A829-356824D1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E7290-2A19-8201-2BA8-F001BFC4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3C9C84-080B-BD36-3EF1-C5BE2FC9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46D63-C981-5FCB-5010-854EBE0A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8DA2D-4FBF-10F1-B4BC-34910A40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7F87E-95CD-D4B6-6B9E-42A10668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1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441B-5AAB-9035-FA20-3BEC05B2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84881-0B5C-1CBF-1BEC-74D14878F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C7FC3-4F27-4332-EAC4-961F0F9F0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6C904-5853-BF73-06F3-174AA65B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CE03-5143-63D5-0556-BF85753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5118F-E924-D0C3-4547-988C535B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12885C-BE30-28ED-FB56-0821F643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F7CFA-5A67-011D-2B9F-49F0E2DE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55547-8961-1C29-D011-DA16812E6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E584-A1CB-4EF1-BD0D-F56AC372EE8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4E5-563B-5F89-D950-2E8742B16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5D2CA-6ADC-5EF1-2B1F-B6C4CC2E4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1FE9D-CCC2-4D23-A236-BF284557A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4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3794" name="Picture 2" descr="12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2024-03-10T22:26:22Z</dcterms:created>
  <dcterms:modified xsi:type="dcterms:W3CDTF">2024-03-10T22:26:22Z</dcterms:modified>
</cp:coreProperties>
</file>